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256" r:id="rId2"/>
    <p:sldId id="309" r:id="rId3"/>
    <p:sldId id="310" r:id="rId4"/>
    <p:sldId id="311" r:id="rId5"/>
    <p:sldId id="262" r:id="rId6"/>
    <p:sldId id="315" r:id="rId7"/>
    <p:sldId id="319" r:id="rId8"/>
    <p:sldId id="323" r:id="rId9"/>
    <p:sldId id="313" r:id="rId10"/>
    <p:sldId id="317" r:id="rId11"/>
    <p:sldId id="318" r:id="rId12"/>
    <p:sldId id="322" r:id="rId13"/>
    <p:sldId id="325" r:id="rId14"/>
    <p:sldId id="316" r:id="rId15"/>
    <p:sldId id="321" r:id="rId16"/>
    <p:sldId id="324" r:id="rId17"/>
    <p:sldId id="326" r:id="rId18"/>
    <p:sldId id="284" r:id="rId1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Black" panose="00000A00000000000000" pitchFamily="2" charset="0"/>
      <p:bold r:id="rId26"/>
      <p:boldItalic r:id="rId27"/>
    </p:embeddedFont>
    <p:embeddedFont>
      <p:font typeface="Nunito Light" pitchFamily="2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17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4CE467-ABD1-45CE-9A4B-9BBFF5FB99C5}" v="518" dt="2025-02-27T01:30:17.446"/>
    <p1510:client id="{AA3180F4-F949-BAD9-92C6-A9ED04AE75BB}" v="631" dt="2025-02-27T01:34:58.328"/>
    <p1510:client id="{CE9FC1A5-0E76-4B2A-B3CA-887F1C7D5F0C}" v="3" dt="2025-02-27T02:20:09.576"/>
    <p1510:client id="{DB8D610E-5E56-45F0-8E32-2FF9D6B90E1E}" v="1449" dt="2025-02-27T01:57:42.650"/>
  </p1510:revLst>
</p1510:revInfo>
</file>

<file path=ppt/tableStyles.xml><?xml version="1.0" encoding="utf-8"?>
<a:tblStyleLst xmlns:a="http://schemas.openxmlformats.org/drawingml/2006/main" def="{686BBA05-5C70-49A0-9F74-204D0A08AAF3}">
  <a:tblStyle styleId="{686BBA05-5C70-49A0-9F74-204D0A08AA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 De Siqueira Cavalcante" userId="f5bfbda2-bbe8-41c4-a4df-76029ba80764" providerId="ADAL" clId="{CE9FC1A5-0E76-4B2A-B3CA-887F1C7D5F0C}"/>
    <pc:docChg chg="undo custSel modSld">
      <pc:chgData name="Davi De Siqueira Cavalcante" userId="f5bfbda2-bbe8-41c4-a4df-76029ba80764" providerId="ADAL" clId="{CE9FC1A5-0E76-4B2A-B3CA-887F1C7D5F0C}" dt="2025-02-27T02:20:56.369" v="67" actId="1076"/>
      <pc:docMkLst>
        <pc:docMk/>
      </pc:docMkLst>
      <pc:sldChg chg="modSp mod">
        <pc:chgData name="Davi De Siqueira Cavalcante" userId="f5bfbda2-bbe8-41c4-a4df-76029ba80764" providerId="ADAL" clId="{CE9FC1A5-0E76-4B2A-B3CA-887F1C7D5F0C}" dt="2025-02-27T02:20:15.169" v="23" actId="20577"/>
        <pc:sldMkLst>
          <pc:docMk/>
          <pc:sldMk cId="0" sldId="284"/>
        </pc:sldMkLst>
        <pc:spChg chg="mod">
          <ac:chgData name="Davi De Siqueira Cavalcante" userId="f5bfbda2-bbe8-41c4-a4df-76029ba80764" providerId="ADAL" clId="{CE9FC1A5-0E76-4B2A-B3CA-887F1C7D5F0C}" dt="2025-02-27T02:20:15.169" v="23" actId="20577"/>
          <ac:spMkLst>
            <pc:docMk/>
            <pc:sldMk cId="0" sldId="284"/>
            <ac:spMk id="3" creationId="{C73BF690-5331-67B3-43E4-204EC6CDC779}"/>
          </ac:spMkLst>
        </pc:spChg>
      </pc:sldChg>
      <pc:sldChg chg="modSp mod">
        <pc:chgData name="Davi De Siqueira Cavalcante" userId="f5bfbda2-bbe8-41c4-a4df-76029ba80764" providerId="ADAL" clId="{CE9FC1A5-0E76-4B2A-B3CA-887F1C7D5F0C}" dt="2025-02-27T02:20:56.369" v="67" actId="1076"/>
        <pc:sldMkLst>
          <pc:docMk/>
          <pc:sldMk cId="2665661813" sldId="326"/>
        </pc:sldMkLst>
        <pc:spChg chg="mod">
          <ac:chgData name="Davi De Siqueira Cavalcante" userId="f5bfbda2-bbe8-41c4-a4df-76029ba80764" providerId="ADAL" clId="{CE9FC1A5-0E76-4B2A-B3CA-887F1C7D5F0C}" dt="2025-02-27T02:20:56.369" v="67" actId="1076"/>
          <ac:spMkLst>
            <pc:docMk/>
            <pc:sldMk cId="2665661813" sldId="326"/>
            <ac:spMk id="1423" creationId="{0EA3D8C2-803B-38F4-9CC9-5F344EF7676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>
          <a:extLst>
            <a:ext uri="{FF2B5EF4-FFF2-40B4-BE49-F238E27FC236}">
              <a16:creationId xmlns:a16="http://schemas.microsoft.com/office/drawing/2014/main" id="{9395AC96-EFFF-C8AA-4956-74CB636A1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1734a882cf6_0_508:notes">
            <a:extLst>
              <a:ext uri="{FF2B5EF4-FFF2-40B4-BE49-F238E27FC236}">
                <a16:creationId xmlns:a16="http://schemas.microsoft.com/office/drawing/2014/main" id="{132AB304-5B0B-D4C6-22D4-F76589DCDA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1734a882cf6_0_508:notes">
            <a:extLst>
              <a:ext uri="{FF2B5EF4-FFF2-40B4-BE49-F238E27FC236}">
                <a16:creationId xmlns:a16="http://schemas.microsoft.com/office/drawing/2014/main" id="{68BE8F24-E52E-305C-AE19-9738F871F2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356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734a882cf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734a882cf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9904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021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i="1" dirty="0"/>
              <a:t>“Na cibersegurança, confiar é um risco. O futuro é Zero Trust.”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4596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807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734a882cf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734a882cf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41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6FF4EC86-433E-6587-A5C8-FD4E137B7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4ACF8B93-BA47-2518-ACDF-E31B0DB86A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E7C7435C-961C-C718-9FCC-8DF3C5483E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686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>
          <a:extLst>
            <a:ext uri="{FF2B5EF4-FFF2-40B4-BE49-F238E27FC236}">
              <a16:creationId xmlns:a16="http://schemas.microsoft.com/office/drawing/2014/main" id="{7EF48DAD-CBBF-D7A7-81B8-F2785EF9B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734a882cf6_0_422:notes">
            <a:extLst>
              <a:ext uri="{FF2B5EF4-FFF2-40B4-BE49-F238E27FC236}">
                <a16:creationId xmlns:a16="http://schemas.microsoft.com/office/drawing/2014/main" id="{2D094987-20DA-904A-552F-F1EF48B4D7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1734a882cf6_0_422:notes">
            <a:extLst>
              <a:ext uri="{FF2B5EF4-FFF2-40B4-BE49-F238E27FC236}">
                <a16:creationId xmlns:a16="http://schemas.microsoft.com/office/drawing/2014/main" id="{97752721-2C6C-4834-055A-AFEBD6D8CB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242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>
          <a:extLst>
            <a:ext uri="{FF2B5EF4-FFF2-40B4-BE49-F238E27FC236}">
              <a16:creationId xmlns:a16="http://schemas.microsoft.com/office/drawing/2014/main" id="{44B14E49-D792-4C7C-C6CE-6575C3F3B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34a882cf6_0_252:notes">
            <a:extLst>
              <a:ext uri="{FF2B5EF4-FFF2-40B4-BE49-F238E27FC236}">
                <a16:creationId xmlns:a16="http://schemas.microsoft.com/office/drawing/2014/main" id="{6A593DEF-968F-F789-06FC-9B9F5F1396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34a882cf6_0_252:notes">
            <a:extLst>
              <a:ext uri="{FF2B5EF4-FFF2-40B4-BE49-F238E27FC236}">
                <a16:creationId xmlns:a16="http://schemas.microsoft.com/office/drawing/2014/main" id="{045385D3-EA7B-F0EC-8573-A3886E2E33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959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9" name="Google Shape;849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24"/>
          <p:cNvSpPr txBox="1">
            <a:spLocks noGrp="1"/>
          </p:cNvSpPr>
          <p:nvPr>
            <p:ph type="subTitle" idx="1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24"/>
          <p:cNvSpPr txBox="1">
            <a:spLocks noGrp="1"/>
          </p:cNvSpPr>
          <p:nvPr>
            <p:ph type="subTitle" idx="2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24"/>
          <p:cNvSpPr txBox="1">
            <a:spLocks noGrp="1"/>
          </p:cNvSpPr>
          <p:nvPr>
            <p:ph type="subTitle" idx="3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24"/>
          <p:cNvSpPr txBox="1">
            <a:spLocks noGrp="1"/>
          </p:cNvSpPr>
          <p:nvPr>
            <p:ph type="subTitle" idx="4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24"/>
          <p:cNvSpPr txBox="1">
            <a:spLocks noGrp="1"/>
          </p:cNvSpPr>
          <p:nvPr>
            <p:ph type="subTitle" idx="5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24"/>
          <p:cNvSpPr txBox="1">
            <a:spLocks noGrp="1"/>
          </p:cNvSpPr>
          <p:nvPr>
            <p:ph type="subTitle" idx="6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24"/>
          <p:cNvSpPr txBox="1">
            <a:spLocks noGrp="1"/>
          </p:cNvSpPr>
          <p:nvPr>
            <p:ph type="subTitle" idx="7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2" name="Google Shape;882;p24"/>
          <p:cNvSpPr txBox="1">
            <a:spLocks noGrp="1"/>
          </p:cNvSpPr>
          <p:nvPr>
            <p:ph type="subTitle" idx="8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3" name="Google Shape;883;p24"/>
          <p:cNvSpPr txBox="1">
            <a:spLocks noGrp="1"/>
          </p:cNvSpPr>
          <p:nvPr>
            <p:ph type="subTitle" idx="9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4" name="Google Shape;884;p24"/>
          <p:cNvSpPr txBox="1">
            <a:spLocks noGrp="1"/>
          </p:cNvSpPr>
          <p:nvPr>
            <p:ph type="subTitle" idx="13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5" name="Google Shape;885;p24"/>
          <p:cNvSpPr txBox="1">
            <a:spLocks noGrp="1"/>
          </p:cNvSpPr>
          <p:nvPr>
            <p:ph type="subTitle" idx="14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6" name="Google Shape;886;p24"/>
          <p:cNvSpPr txBox="1">
            <a:spLocks noGrp="1"/>
          </p:cNvSpPr>
          <p:nvPr>
            <p:ph type="subTitle" idx="15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87" name="Google Shape;887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8" name="Google Shape;888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9" name="Google Shape;899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2" r:id="rId10"/>
    <p:sldLayoutId id="2147483668" r:id="rId11"/>
    <p:sldLayoutId id="2147483669" r:id="rId12"/>
    <p:sldLayoutId id="2147483670" r:id="rId13"/>
    <p:sldLayoutId id="2147483675" r:id="rId14"/>
    <p:sldLayoutId id="2147483676" r:id="rId15"/>
    <p:sldLayoutId id="2147483677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spersky.com.br/resource-center/definitions/what-is-cyber-security" TargetMode="External"/><Relationship Id="rId13" Type="http://schemas.openxmlformats.org/officeDocument/2006/relationships/hyperlink" Target="https://avantservices.com.br/blog/inteligencia-artificial-e-ciberseguranca" TargetMode="External"/><Relationship Id="rId18" Type="http://schemas.openxmlformats.org/officeDocument/2006/relationships/hyperlink" Target="https://www.cisa.gov/zero-trust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hyperlink" Target="https://www.envisionare.com.br/blog/o-papel-da-intelig%C3%AAncia-artificial-na-detec%C3%A7%C3%A3o-e-preven%C3%A7%C3%A3o-de-amea%C3%A7as-cibern%C3%A9ticas" TargetMode="External"/><Relationship Id="rId17" Type="http://schemas.openxmlformats.org/officeDocument/2006/relationships/hyperlink" Target="https://www.microsoft.com/security/blog/tag/zero-trust/" TargetMode="External"/><Relationship Id="rId2" Type="http://schemas.openxmlformats.org/officeDocument/2006/relationships/notesSlide" Target="../notesSlides/notesSlide15.xml"/><Relationship Id="rId16" Type="http://schemas.openxmlformats.org/officeDocument/2006/relationships/hyperlink" Target="https://blog.hackone.com.br/2024/05/28/machine-learning-e-ia-na-seguranca-cibernetica-integracao-no-auxilio-a-deteccao-e-prevencao-de-ameacas-ciberneticas/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11" Type="http://schemas.openxmlformats.org/officeDocument/2006/relationships/hyperlink" Target="https://www.integrasul.com.br/blog/desafios-e-oportunidades-do-uso-da-ia-na-ciberseguranca" TargetMode="External"/><Relationship Id="rId5" Type="http://schemas.openxmlformats.org/officeDocument/2006/relationships/image" Target="../media/image4.png"/><Relationship Id="rId15" Type="http://schemas.openxmlformats.org/officeDocument/2006/relationships/hyperlink" Target="https://www.danresa.com.br/danresa-portal/ciberseguranca/ameacas-ciberneticas/uso-de-inteligencia-artificial-por-hackers-uma-nova-era-de-ameacas-ciberneticas/?utm_source=chatgpt.com" TargetMode="External"/><Relationship Id="rId10" Type="http://schemas.openxmlformats.org/officeDocument/2006/relationships/hyperlink" Target="https://blog.dsacademy.com.br/10-casos-de-uso-de-inteligencia-artificial-na-seguranca-cibernetica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hivenet.com/pt/post/why-cybersecurity-is-important-key-reasons-you-cant-ignore" TargetMode="External"/><Relationship Id="rId14" Type="http://schemas.openxmlformats.org/officeDocument/2006/relationships/hyperlink" Target="https://www.terra.com.br/byte/especialistas-apontam-ia-como-arma-para-proteger-sistemas-de-hackers-sofisticados%2C1fd12344d7e93c79fb7ee2cf08cdf1aesl5nnsq1.html?utm_source=chatgpt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367503" y="1665910"/>
            <a:ext cx="6808023" cy="21647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4000" b="1" dirty="0"/>
              <a:t>Segurança cibernética baseada em</a:t>
            </a:r>
            <a:r>
              <a:rPr lang="en" sz="5200" b="1" dirty="0"/>
              <a:t> </a:t>
            </a:r>
            <a:r>
              <a:rPr lang="en" sz="5200" dirty="0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(AI)</a:t>
            </a:r>
            <a:endParaRPr lang="pt-BR" sz="5200" dirty="0">
              <a:solidFill>
                <a:schemeClr val="dk2"/>
              </a:solidFill>
              <a:latin typeface="Montserrat Black"/>
              <a:ea typeface="Montserrat Black"/>
              <a:cs typeface="Montserrat Black"/>
            </a:endParaRPr>
          </a:p>
          <a:p>
            <a:pPr>
              <a:lnSpc>
                <a:spcPct val="100000"/>
              </a:lnSpc>
            </a:pPr>
            <a:r>
              <a:rPr lang="en" sz="4000" b="1" dirty="0">
                <a:solidFill>
                  <a:schemeClr val="accent3"/>
                </a:solidFill>
              </a:rPr>
              <a:t>e Zero Trust</a:t>
            </a:r>
            <a:endParaRPr lang="en-US" sz="4000" b="1" dirty="0">
              <a:solidFill>
                <a:schemeClr val="accent3"/>
              </a:solidFill>
            </a:endParaRPr>
          </a:p>
        </p:txBody>
      </p:sp>
      <p:sp>
        <p:nvSpPr>
          <p:cNvPr id="1252" name="Google Shape;1252;p35"/>
          <p:cNvSpPr txBox="1">
            <a:spLocks noGrp="1"/>
          </p:cNvSpPr>
          <p:nvPr>
            <p:ph type="subTitle" idx="1"/>
          </p:nvPr>
        </p:nvSpPr>
        <p:spPr>
          <a:xfrm>
            <a:off x="367503" y="4297224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Davi C, Henry D, Lavínia F, Marcus R</a:t>
            </a:r>
          </a:p>
          <a:p>
            <a:pPr marL="0" indent="0"/>
            <a:r>
              <a:rPr lang="en" dirty="0"/>
              <a:t>3 °G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076DB8AC-B385-F4DF-5D6F-D954A55C5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39">
            <a:extLst>
              <a:ext uri="{FF2B5EF4-FFF2-40B4-BE49-F238E27FC236}">
                <a16:creationId xmlns:a16="http://schemas.microsoft.com/office/drawing/2014/main" id="{96F72F5C-2D58-FD13-8CC4-EB044D9F6EAE}"/>
              </a:ext>
            </a:extLst>
          </p:cNvPr>
          <p:cNvSpPr/>
          <p:nvPr/>
        </p:nvSpPr>
        <p:spPr>
          <a:xfrm rot="5400000">
            <a:off x="2223260" y="2082133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9">
            <a:extLst>
              <a:ext uri="{FF2B5EF4-FFF2-40B4-BE49-F238E27FC236}">
                <a16:creationId xmlns:a16="http://schemas.microsoft.com/office/drawing/2014/main" id="{8330AFD2-0077-3A94-662E-D8346EEAC85A}"/>
              </a:ext>
            </a:extLst>
          </p:cNvPr>
          <p:cNvSpPr/>
          <p:nvPr/>
        </p:nvSpPr>
        <p:spPr>
          <a:xfrm rot="5400000">
            <a:off x="6055394" y="2180912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39">
            <a:extLst>
              <a:ext uri="{FF2B5EF4-FFF2-40B4-BE49-F238E27FC236}">
                <a16:creationId xmlns:a16="http://schemas.microsoft.com/office/drawing/2014/main" id="{3E68B3AE-877B-812B-E397-63EF06C469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Introdução</a:t>
            </a:r>
            <a:r>
              <a:rPr lang="en"/>
              <a:t> </a:t>
            </a:r>
            <a:r>
              <a:rPr lang="en" err="1"/>
              <a:t>ao</a:t>
            </a:r>
            <a:r>
              <a:rPr lang="en"/>
              <a:t> Zero Trust</a:t>
            </a:r>
          </a:p>
        </p:txBody>
      </p:sp>
      <p:sp>
        <p:nvSpPr>
          <p:cNvPr id="1331" name="Google Shape;1331;p39">
            <a:extLst>
              <a:ext uri="{FF2B5EF4-FFF2-40B4-BE49-F238E27FC236}">
                <a16:creationId xmlns:a16="http://schemas.microsoft.com/office/drawing/2014/main" id="{3D3849E5-5617-7855-24B0-EC48F938E60C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202155" y="3227119"/>
            <a:ext cx="3005367" cy="4501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600"/>
              <a:t>O que é o </a:t>
            </a:r>
            <a:r>
              <a:rPr lang="en" sz="1600" err="1"/>
              <a:t>conceito</a:t>
            </a:r>
            <a:r>
              <a:rPr lang="en" sz="1600"/>
              <a:t> do Zero trust?</a:t>
            </a:r>
          </a:p>
        </p:txBody>
      </p:sp>
      <p:grpSp>
        <p:nvGrpSpPr>
          <p:cNvPr id="1334" name="Google Shape;1334;p39">
            <a:extLst>
              <a:ext uri="{FF2B5EF4-FFF2-40B4-BE49-F238E27FC236}">
                <a16:creationId xmlns:a16="http://schemas.microsoft.com/office/drawing/2014/main" id="{33313D95-07D5-EBA6-436B-5A9B79E95E44}"/>
              </a:ext>
            </a:extLst>
          </p:cNvPr>
          <p:cNvGrpSpPr/>
          <p:nvPr/>
        </p:nvGrpSpPr>
        <p:grpSpPr>
          <a:xfrm>
            <a:off x="2435539" y="2195422"/>
            <a:ext cx="531542" cy="602023"/>
            <a:chOff x="4020665" y="1431080"/>
            <a:chExt cx="531542" cy="602023"/>
          </a:xfrm>
        </p:grpSpPr>
        <p:sp>
          <p:nvSpPr>
            <p:cNvPr id="1335" name="Google Shape;1335;p39">
              <a:extLst>
                <a:ext uri="{FF2B5EF4-FFF2-40B4-BE49-F238E27FC236}">
                  <a16:creationId xmlns:a16="http://schemas.microsoft.com/office/drawing/2014/main" id="{6E227527-34BC-FCE0-8B8F-B51B9F1763A4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>
              <a:extLst>
                <a:ext uri="{FF2B5EF4-FFF2-40B4-BE49-F238E27FC236}">
                  <a16:creationId xmlns:a16="http://schemas.microsoft.com/office/drawing/2014/main" id="{562EA124-ECB4-65C2-2FB6-999046B16E77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>
              <a:extLst>
                <a:ext uri="{FF2B5EF4-FFF2-40B4-BE49-F238E27FC236}">
                  <a16:creationId xmlns:a16="http://schemas.microsoft.com/office/drawing/2014/main" id="{2B7EA787-6E2D-A021-2E40-4952688FC9C1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>
              <a:extLst>
                <a:ext uri="{FF2B5EF4-FFF2-40B4-BE49-F238E27FC236}">
                  <a16:creationId xmlns:a16="http://schemas.microsoft.com/office/drawing/2014/main" id="{15FE1782-4009-09C0-A3A6-93904D01BD35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>
              <a:extLst>
                <a:ext uri="{FF2B5EF4-FFF2-40B4-BE49-F238E27FC236}">
                  <a16:creationId xmlns:a16="http://schemas.microsoft.com/office/drawing/2014/main" id="{6DA8718F-A15B-AD63-99ED-901C92A2C18C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>
              <a:extLst>
                <a:ext uri="{FF2B5EF4-FFF2-40B4-BE49-F238E27FC236}">
                  <a16:creationId xmlns:a16="http://schemas.microsoft.com/office/drawing/2014/main" id="{89FD4F96-3D1C-F2D1-9446-6C4C3A1921A7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>
              <a:extLst>
                <a:ext uri="{FF2B5EF4-FFF2-40B4-BE49-F238E27FC236}">
                  <a16:creationId xmlns:a16="http://schemas.microsoft.com/office/drawing/2014/main" id="{FFB9C4AF-8F20-8E46-14BE-B3C7A148934E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>
              <a:extLst>
                <a:ext uri="{FF2B5EF4-FFF2-40B4-BE49-F238E27FC236}">
                  <a16:creationId xmlns:a16="http://schemas.microsoft.com/office/drawing/2014/main" id="{1C71E456-80FD-CFB8-D460-283CA4A1E8FB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>
              <a:extLst>
                <a:ext uri="{FF2B5EF4-FFF2-40B4-BE49-F238E27FC236}">
                  <a16:creationId xmlns:a16="http://schemas.microsoft.com/office/drawing/2014/main" id="{D7CE585C-7792-1BA6-6FA3-76E17FE98FC7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>
              <a:extLst>
                <a:ext uri="{FF2B5EF4-FFF2-40B4-BE49-F238E27FC236}">
                  <a16:creationId xmlns:a16="http://schemas.microsoft.com/office/drawing/2014/main" id="{9C22F868-DD01-1A00-02FD-6D5E3FBD98E1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>
              <a:extLst>
                <a:ext uri="{FF2B5EF4-FFF2-40B4-BE49-F238E27FC236}">
                  <a16:creationId xmlns:a16="http://schemas.microsoft.com/office/drawing/2014/main" id="{9AC82E40-C862-1E00-162C-8B5D8C6BD799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>
              <a:extLst>
                <a:ext uri="{FF2B5EF4-FFF2-40B4-BE49-F238E27FC236}">
                  <a16:creationId xmlns:a16="http://schemas.microsoft.com/office/drawing/2014/main" id="{C5116760-390F-E829-34AA-159B8FF3E142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>
              <a:extLst>
                <a:ext uri="{FF2B5EF4-FFF2-40B4-BE49-F238E27FC236}">
                  <a16:creationId xmlns:a16="http://schemas.microsoft.com/office/drawing/2014/main" id="{43665188-F29F-7AF1-E43A-240C292F2F54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>
              <a:extLst>
                <a:ext uri="{FF2B5EF4-FFF2-40B4-BE49-F238E27FC236}">
                  <a16:creationId xmlns:a16="http://schemas.microsoft.com/office/drawing/2014/main" id="{32E940D0-6FA2-7106-8D21-ACDEE348F8CA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9">
              <a:extLst>
                <a:ext uri="{FF2B5EF4-FFF2-40B4-BE49-F238E27FC236}">
                  <a16:creationId xmlns:a16="http://schemas.microsoft.com/office/drawing/2014/main" id="{ABEC5F7F-4650-7237-5694-20AABE807BBD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0" name="Google Shape;1350;p39">
            <a:extLst>
              <a:ext uri="{FF2B5EF4-FFF2-40B4-BE49-F238E27FC236}">
                <a16:creationId xmlns:a16="http://schemas.microsoft.com/office/drawing/2014/main" id="{ADE51255-12C6-34BA-22F5-D9FA21CE1E3E}"/>
              </a:ext>
            </a:extLst>
          </p:cNvPr>
          <p:cNvGrpSpPr/>
          <p:nvPr/>
        </p:nvGrpSpPr>
        <p:grpSpPr>
          <a:xfrm>
            <a:off x="6238088" y="2294234"/>
            <a:ext cx="590713" cy="601957"/>
            <a:chOff x="1230449" y="2288393"/>
            <a:chExt cx="590713" cy="601957"/>
          </a:xfrm>
        </p:grpSpPr>
        <p:sp>
          <p:nvSpPr>
            <p:cNvPr id="1351" name="Google Shape;1351;p39">
              <a:extLst>
                <a:ext uri="{FF2B5EF4-FFF2-40B4-BE49-F238E27FC236}">
                  <a16:creationId xmlns:a16="http://schemas.microsoft.com/office/drawing/2014/main" id="{5C194566-D657-DAC0-8F88-2263B1196726}"/>
                </a:ext>
              </a:extLst>
            </p:cNvPr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>
              <a:extLst>
                <a:ext uri="{FF2B5EF4-FFF2-40B4-BE49-F238E27FC236}">
                  <a16:creationId xmlns:a16="http://schemas.microsoft.com/office/drawing/2014/main" id="{ABF143FD-C6DD-740D-72C3-548E2CE92E17}"/>
                </a:ext>
              </a:extLst>
            </p:cNvPr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>
              <a:extLst>
                <a:ext uri="{FF2B5EF4-FFF2-40B4-BE49-F238E27FC236}">
                  <a16:creationId xmlns:a16="http://schemas.microsoft.com/office/drawing/2014/main" id="{9A97867E-171A-C682-A818-0F43E225B1D7}"/>
                </a:ext>
              </a:extLst>
            </p:cNvPr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>
              <a:extLst>
                <a:ext uri="{FF2B5EF4-FFF2-40B4-BE49-F238E27FC236}">
                  <a16:creationId xmlns:a16="http://schemas.microsoft.com/office/drawing/2014/main" id="{AD4B4BBC-67B9-74D9-F37D-B2BA960EFC73}"/>
                </a:ext>
              </a:extLst>
            </p:cNvPr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>
              <a:extLst>
                <a:ext uri="{FF2B5EF4-FFF2-40B4-BE49-F238E27FC236}">
                  <a16:creationId xmlns:a16="http://schemas.microsoft.com/office/drawing/2014/main" id="{8DDDCB12-0057-A311-F019-218BC18DEB30}"/>
                </a:ext>
              </a:extLst>
            </p:cNvPr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>
              <a:extLst>
                <a:ext uri="{FF2B5EF4-FFF2-40B4-BE49-F238E27FC236}">
                  <a16:creationId xmlns:a16="http://schemas.microsoft.com/office/drawing/2014/main" id="{A0B37846-3BFC-40B5-2136-5FD61BB691A3}"/>
                </a:ext>
              </a:extLst>
            </p:cNvPr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>
              <a:extLst>
                <a:ext uri="{FF2B5EF4-FFF2-40B4-BE49-F238E27FC236}">
                  <a16:creationId xmlns:a16="http://schemas.microsoft.com/office/drawing/2014/main" id="{44B22A4B-3949-9F44-A382-226C4B2E1919}"/>
                </a:ext>
              </a:extLst>
            </p:cNvPr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9">
              <a:extLst>
                <a:ext uri="{FF2B5EF4-FFF2-40B4-BE49-F238E27FC236}">
                  <a16:creationId xmlns:a16="http://schemas.microsoft.com/office/drawing/2014/main" id="{6C0015AD-083B-6E73-6FFC-DCA08FDDFEF9}"/>
                </a:ext>
              </a:extLst>
            </p:cNvPr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>
              <a:extLst>
                <a:ext uri="{FF2B5EF4-FFF2-40B4-BE49-F238E27FC236}">
                  <a16:creationId xmlns:a16="http://schemas.microsoft.com/office/drawing/2014/main" id="{A8388397-E419-7C2A-B125-498CA43D8DAC}"/>
                </a:ext>
              </a:extLst>
            </p:cNvPr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>
              <a:extLst>
                <a:ext uri="{FF2B5EF4-FFF2-40B4-BE49-F238E27FC236}">
                  <a16:creationId xmlns:a16="http://schemas.microsoft.com/office/drawing/2014/main" id="{9006EC75-672E-0179-5BDD-44133327ED45}"/>
                </a:ext>
              </a:extLst>
            </p:cNvPr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9">
              <a:extLst>
                <a:ext uri="{FF2B5EF4-FFF2-40B4-BE49-F238E27FC236}">
                  <a16:creationId xmlns:a16="http://schemas.microsoft.com/office/drawing/2014/main" id="{BE8BA757-F1B2-42E1-93AE-285E5D622C84}"/>
                </a:ext>
              </a:extLst>
            </p:cNvPr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9">
              <a:extLst>
                <a:ext uri="{FF2B5EF4-FFF2-40B4-BE49-F238E27FC236}">
                  <a16:creationId xmlns:a16="http://schemas.microsoft.com/office/drawing/2014/main" id="{6E8807A5-76F5-22A5-89B7-C0A890A2DEC3}"/>
                </a:ext>
              </a:extLst>
            </p:cNvPr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9">
              <a:extLst>
                <a:ext uri="{FF2B5EF4-FFF2-40B4-BE49-F238E27FC236}">
                  <a16:creationId xmlns:a16="http://schemas.microsoft.com/office/drawing/2014/main" id="{3E0609C8-C3F1-9962-5225-28A54297A31B}"/>
                </a:ext>
              </a:extLst>
            </p:cNvPr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39">
            <a:extLst>
              <a:ext uri="{FF2B5EF4-FFF2-40B4-BE49-F238E27FC236}">
                <a16:creationId xmlns:a16="http://schemas.microsoft.com/office/drawing/2014/main" id="{14C557E9-C0CF-F0C5-6C0D-DADBFF75C5EA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3" name="Google Shape;1373;p39">
              <a:extLst>
                <a:ext uri="{FF2B5EF4-FFF2-40B4-BE49-F238E27FC236}">
                  <a16:creationId xmlns:a16="http://schemas.microsoft.com/office/drawing/2014/main" id="{F442BB0C-1E75-373D-9E20-E8AA226C9C4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>
              <a:extLst>
                <a:ext uri="{FF2B5EF4-FFF2-40B4-BE49-F238E27FC236}">
                  <a16:creationId xmlns:a16="http://schemas.microsoft.com/office/drawing/2014/main" id="{3B4CA2E9-B049-2815-7AA1-BC9735F5C8B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39">
            <a:extLst>
              <a:ext uri="{FF2B5EF4-FFF2-40B4-BE49-F238E27FC236}">
                <a16:creationId xmlns:a16="http://schemas.microsoft.com/office/drawing/2014/main" id="{E5914AFE-08F6-22EB-906A-D01BCAFBF00F}"/>
              </a:ext>
            </a:extLst>
          </p:cNvPr>
          <p:cNvGrpSpPr/>
          <p:nvPr/>
        </p:nvGrpSpPr>
        <p:grpSpPr>
          <a:xfrm rot="1891135">
            <a:off x="1318093" y="4313651"/>
            <a:ext cx="76828" cy="76803"/>
            <a:chOff x="3104875" y="1099400"/>
            <a:chExt cx="76825" cy="76800"/>
          </a:xfrm>
        </p:grpSpPr>
        <p:sp>
          <p:nvSpPr>
            <p:cNvPr id="1376" name="Google Shape;1376;p39">
              <a:extLst>
                <a:ext uri="{FF2B5EF4-FFF2-40B4-BE49-F238E27FC236}">
                  <a16:creationId xmlns:a16="http://schemas.microsoft.com/office/drawing/2014/main" id="{95F7737A-06FE-C62A-CF36-4A534E51E17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>
              <a:extLst>
                <a:ext uri="{FF2B5EF4-FFF2-40B4-BE49-F238E27FC236}">
                  <a16:creationId xmlns:a16="http://schemas.microsoft.com/office/drawing/2014/main" id="{C7FD5FF4-31D4-4B2A-3ACC-A3C192A84DE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39">
            <a:extLst>
              <a:ext uri="{FF2B5EF4-FFF2-40B4-BE49-F238E27FC236}">
                <a16:creationId xmlns:a16="http://schemas.microsoft.com/office/drawing/2014/main" id="{91CBB933-57F3-2E0F-96EA-2EBA440B7396}"/>
              </a:ext>
            </a:extLst>
          </p:cNvPr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9" name="Google Shape;1379;p39">
              <a:extLst>
                <a:ext uri="{FF2B5EF4-FFF2-40B4-BE49-F238E27FC236}">
                  <a16:creationId xmlns:a16="http://schemas.microsoft.com/office/drawing/2014/main" id="{CDE42CCE-E759-77A7-EF1F-AB1326B1CC2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>
              <a:extLst>
                <a:ext uri="{FF2B5EF4-FFF2-40B4-BE49-F238E27FC236}">
                  <a16:creationId xmlns:a16="http://schemas.microsoft.com/office/drawing/2014/main" id="{6EBE14EC-FBB9-F74C-C1FE-11507858066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1" name="Google Shape;1381;p39">
            <a:extLst>
              <a:ext uri="{FF2B5EF4-FFF2-40B4-BE49-F238E27FC236}">
                <a16:creationId xmlns:a16="http://schemas.microsoft.com/office/drawing/2014/main" id="{F010792C-2437-6840-C718-5757D76DDC9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644119" y="4080364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31;p39">
            <a:extLst>
              <a:ext uri="{FF2B5EF4-FFF2-40B4-BE49-F238E27FC236}">
                <a16:creationId xmlns:a16="http://schemas.microsoft.com/office/drawing/2014/main" id="{9802371F-AC3F-7A82-757F-28172636A2FA}"/>
              </a:ext>
            </a:extLst>
          </p:cNvPr>
          <p:cNvSpPr txBox="1">
            <a:spLocks/>
          </p:cNvSpPr>
          <p:nvPr/>
        </p:nvSpPr>
        <p:spPr>
          <a:xfrm>
            <a:off x="4960993" y="3186638"/>
            <a:ext cx="3252502" cy="488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 sz="1600"/>
              <a:t>Por que </a:t>
            </a:r>
            <a:r>
              <a:rPr lang="en" sz="1600" err="1"/>
              <a:t>ele</a:t>
            </a:r>
            <a:r>
              <a:rPr lang="en" sz="1600"/>
              <a:t> é </a:t>
            </a:r>
            <a:r>
              <a:rPr lang="en" sz="1600" err="1"/>
              <a:t>relevante</a:t>
            </a:r>
            <a:r>
              <a:rPr lang="en" sz="1600"/>
              <a:t> </a:t>
            </a:r>
            <a:r>
              <a:rPr lang="en" sz="1600" err="1"/>
              <a:t>na</a:t>
            </a:r>
            <a:r>
              <a:rPr lang="en" sz="1600"/>
              <a:t> </a:t>
            </a:r>
            <a:r>
              <a:rPr lang="en" sz="1600" err="1"/>
              <a:t>cibersegurança</a:t>
            </a:r>
            <a:r>
              <a:rPr lang="en" sz="1600"/>
              <a:t> moderna?</a:t>
            </a:r>
          </a:p>
        </p:txBody>
      </p:sp>
    </p:spTree>
    <p:extLst>
      <p:ext uri="{BB962C8B-B14F-4D97-AF65-F5344CB8AC3E}">
        <p14:creationId xmlns:p14="http://schemas.microsoft.com/office/powerpoint/2010/main" val="703250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>
          <a:extLst>
            <a:ext uri="{FF2B5EF4-FFF2-40B4-BE49-F238E27FC236}">
              <a16:creationId xmlns:a16="http://schemas.microsoft.com/office/drawing/2014/main" id="{AAB48D7A-6FCB-09F9-1DF9-96FA0D0B9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Google Shape;1745;p51">
            <a:extLst>
              <a:ext uri="{FF2B5EF4-FFF2-40B4-BE49-F238E27FC236}">
                <a16:creationId xmlns:a16="http://schemas.microsoft.com/office/drawing/2014/main" id="{10885BCB-264F-1D84-551B-A20351C822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612040" y="3017177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p51">
            <a:extLst>
              <a:ext uri="{FF2B5EF4-FFF2-40B4-BE49-F238E27FC236}">
                <a16:creationId xmlns:a16="http://schemas.microsoft.com/office/drawing/2014/main" id="{8230F316-F8D8-F253-E1A1-3ED9A9D481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Princípios</a:t>
            </a:r>
            <a:r>
              <a:rPr lang="en"/>
              <a:t> </a:t>
            </a:r>
            <a:r>
              <a:rPr lang="en" err="1"/>
              <a:t>fundamentais</a:t>
            </a:r>
          </a:p>
        </p:txBody>
      </p:sp>
      <p:sp>
        <p:nvSpPr>
          <p:cNvPr id="1747" name="Google Shape;1747;p51">
            <a:extLst>
              <a:ext uri="{FF2B5EF4-FFF2-40B4-BE49-F238E27FC236}">
                <a16:creationId xmlns:a16="http://schemas.microsoft.com/office/drawing/2014/main" id="{68904E70-5ADF-D292-F0E7-30781FB66878}"/>
              </a:ext>
            </a:extLst>
          </p:cNvPr>
          <p:cNvSpPr/>
          <p:nvPr/>
        </p:nvSpPr>
        <p:spPr>
          <a:xfrm rot="5400000">
            <a:off x="1130138" y="2193250"/>
            <a:ext cx="1494600" cy="1295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8" name="Google Shape;1748;p51">
            <a:extLst>
              <a:ext uri="{FF2B5EF4-FFF2-40B4-BE49-F238E27FC236}">
                <a16:creationId xmlns:a16="http://schemas.microsoft.com/office/drawing/2014/main" id="{99550858-C104-4930-648C-8A88CFDED5C5}"/>
              </a:ext>
            </a:extLst>
          </p:cNvPr>
          <p:cNvGrpSpPr/>
          <p:nvPr/>
        </p:nvGrpSpPr>
        <p:grpSpPr>
          <a:xfrm>
            <a:off x="1539327" y="2473264"/>
            <a:ext cx="676221" cy="735371"/>
            <a:chOff x="5417581" y="4001528"/>
            <a:chExt cx="553599" cy="602023"/>
          </a:xfrm>
        </p:grpSpPr>
        <p:sp>
          <p:nvSpPr>
            <p:cNvPr id="1749" name="Google Shape;1749;p51">
              <a:extLst>
                <a:ext uri="{FF2B5EF4-FFF2-40B4-BE49-F238E27FC236}">
                  <a16:creationId xmlns:a16="http://schemas.microsoft.com/office/drawing/2014/main" id="{98529EBB-DDC4-0033-A4E7-D6A73A9C0595}"/>
                </a:ext>
              </a:extLst>
            </p:cNvPr>
            <p:cNvSpPr/>
            <p:nvPr/>
          </p:nvSpPr>
          <p:spPr>
            <a:xfrm>
              <a:off x="5840931" y="4132871"/>
              <a:ext cx="120365" cy="120398"/>
            </a:xfrm>
            <a:custGeom>
              <a:avLst/>
              <a:gdLst/>
              <a:ahLst/>
              <a:cxnLst/>
              <a:rect l="l" t="t" r="r" b="b"/>
              <a:pathLst>
                <a:path w="3629" h="3630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097" y="532"/>
                  </a:lnTo>
                  <a:lnTo>
                    <a:pt x="3097" y="3363"/>
                  </a:lnTo>
                  <a:cubicBezTo>
                    <a:pt x="3097" y="3510"/>
                    <a:pt x="3216" y="3629"/>
                    <a:pt x="3363" y="3629"/>
                  </a:cubicBezTo>
                  <a:cubicBezTo>
                    <a:pt x="3510" y="3629"/>
                    <a:pt x="3629" y="3510"/>
                    <a:pt x="3629" y="3363"/>
                  </a:cubicBezTo>
                  <a:lnTo>
                    <a:pt x="3629" y="267"/>
                  </a:lnTo>
                  <a:cubicBezTo>
                    <a:pt x="3629" y="120"/>
                    <a:pt x="3510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1">
              <a:extLst>
                <a:ext uri="{FF2B5EF4-FFF2-40B4-BE49-F238E27FC236}">
                  <a16:creationId xmlns:a16="http://schemas.microsoft.com/office/drawing/2014/main" id="{F8839613-3414-D727-7A2E-2F5FF42DBF93}"/>
                </a:ext>
              </a:extLst>
            </p:cNvPr>
            <p:cNvSpPr/>
            <p:nvPr/>
          </p:nvSpPr>
          <p:spPr>
            <a:xfrm>
              <a:off x="5427432" y="4132871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cubicBezTo>
                    <a:pt x="413" y="3629"/>
                    <a:pt x="532" y="3510"/>
                    <a:pt x="532" y="3363"/>
                  </a:cubicBezTo>
                  <a:lnTo>
                    <a:pt x="532" y="532"/>
                  </a:lnTo>
                  <a:lnTo>
                    <a:pt x="3363" y="532"/>
                  </a:lnTo>
                  <a:cubicBezTo>
                    <a:pt x="3510" y="532"/>
                    <a:pt x="3629" y="413"/>
                    <a:pt x="3629" y="267"/>
                  </a:cubicBezTo>
                  <a:cubicBezTo>
                    <a:pt x="3629" y="120"/>
                    <a:pt x="3511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1">
              <a:extLst>
                <a:ext uri="{FF2B5EF4-FFF2-40B4-BE49-F238E27FC236}">
                  <a16:creationId xmlns:a16="http://schemas.microsoft.com/office/drawing/2014/main" id="{574E3513-7A9C-7264-47B5-E5DFF84ADC47}"/>
                </a:ext>
              </a:extLst>
            </p:cNvPr>
            <p:cNvSpPr/>
            <p:nvPr/>
          </p:nvSpPr>
          <p:spPr>
            <a:xfrm>
              <a:off x="5427432" y="4483153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lnTo>
                    <a:pt x="3363" y="3629"/>
                  </a:lnTo>
                  <a:cubicBezTo>
                    <a:pt x="3511" y="3629"/>
                    <a:pt x="3629" y="3510"/>
                    <a:pt x="3629" y="3363"/>
                  </a:cubicBezTo>
                  <a:cubicBezTo>
                    <a:pt x="3629" y="3216"/>
                    <a:pt x="3510" y="3097"/>
                    <a:pt x="3363" y="3097"/>
                  </a:cubicBezTo>
                  <a:lnTo>
                    <a:pt x="532" y="3097"/>
                  </a:ln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1">
              <a:extLst>
                <a:ext uri="{FF2B5EF4-FFF2-40B4-BE49-F238E27FC236}">
                  <a16:creationId xmlns:a16="http://schemas.microsoft.com/office/drawing/2014/main" id="{27D1142D-EBDD-3A86-BC0A-F4713ECEE70D}"/>
                </a:ext>
              </a:extLst>
            </p:cNvPr>
            <p:cNvSpPr/>
            <p:nvPr/>
          </p:nvSpPr>
          <p:spPr>
            <a:xfrm>
              <a:off x="5427432" y="4086337"/>
              <a:ext cx="176982" cy="54527"/>
            </a:xfrm>
            <a:custGeom>
              <a:avLst/>
              <a:gdLst/>
              <a:ahLst/>
              <a:cxnLst/>
              <a:rect l="l" t="t" r="r" b="b"/>
              <a:pathLst>
                <a:path w="5336" h="1644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986" y="532"/>
                  </a:lnTo>
                  <a:cubicBezTo>
                    <a:pt x="4008" y="533"/>
                    <a:pt x="4052" y="554"/>
                    <a:pt x="4065" y="569"/>
                  </a:cubicBezTo>
                  <a:lnTo>
                    <a:pt x="4826" y="1542"/>
                  </a:lnTo>
                  <a:cubicBezTo>
                    <a:pt x="4879" y="1609"/>
                    <a:pt x="4957" y="1644"/>
                    <a:pt x="5036" y="1644"/>
                  </a:cubicBezTo>
                  <a:cubicBezTo>
                    <a:pt x="5093" y="1644"/>
                    <a:pt x="5151" y="1625"/>
                    <a:pt x="5200" y="1587"/>
                  </a:cubicBezTo>
                  <a:cubicBezTo>
                    <a:pt x="5315" y="1497"/>
                    <a:pt x="5336" y="1330"/>
                    <a:pt x="5245" y="1215"/>
                  </a:cubicBezTo>
                  <a:lnTo>
                    <a:pt x="4484" y="242"/>
                  </a:lnTo>
                  <a:cubicBezTo>
                    <a:pt x="4372" y="100"/>
                    <a:pt x="4169" y="0"/>
                    <a:pt x="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1">
              <a:extLst>
                <a:ext uri="{FF2B5EF4-FFF2-40B4-BE49-F238E27FC236}">
                  <a16:creationId xmlns:a16="http://schemas.microsoft.com/office/drawing/2014/main" id="{E2EA24A5-236B-3A8E-0E3C-6FD4D19ECEBD}"/>
                </a:ext>
              </a:extLst>
            </p:cNvPr>
            <p:cNvSpPr/>
            <p:nvPr/>
          </p:nvSpPr>
          <p:spPr>
            <a:xfrm>
              <a:off x="5612075" y="4158476"/>
              <a:ext cx="38541" cy="41493"/>
            </a:xfrm>
            <a:custGeom>
              <a:avLst/>
              <a:gdLst/>
              <a:ahLst/>
              <a:cxnLst/>
              <a:rect l="l" t="t" r="r" b="b"/>
              <a:pathLst>
                <a:path w="1162" h="1251" extrusionOk="0">
                  <a:moveTo>
                    <a:pt x="300" y="1"/>
                  </a:moveTo>
                  <a:cubicBezTo>
                    <a:pt x="243" y="1"/>
                    <a:pt x="186" y="19"/>
                    <a:pt x="137" y="57"/>
                  </a:cubicBezTo>
                  <a:cubicBezTo>
                    <a:pt x="21" y="148"/>
                    <a:pt x="1" y="315"/>
                    <a:pt x="91" y="431"/>
                  </a:cubicBezTo>
                  <a:lnTo>
                    <a:pt x="653" y="1148"/>
                  </a:lnTo>
                  <a:cubicBezTo>
                    <a:pt x="705" y="1215"/>
                    <a:pt x="783" y="1250"/>
                    <a:pt x="862" y="1250"/>
                  </a:cubicBezTo>
                  <a:cubicBezTo>
                    <a:pt x="920" y="1250"/>
                    <a:pt x="977" y="1232"/>
                    <a:pt x="1026" y="1194"/>
                  </a:cubicBezTo>
                  <a:cubicBezTo>
                    <a:pt x="1141" y="1103"/>
                    <a:pt x="1162" y="936"/>
                    <a:pt x="1072" y="820"/>
                  </a:cubicBezTo>
                  <a:lnTo>
                    <a:pt x="510" y="102"/>
                  </a:lnTo>
                  <a:cubicBezTo>
                    <a:pt x="458" y="36"/>
                    <a:pt x="37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1">
              <a:extLst>
                <a:ext uri="{FF2B5EF4-FFF2-40B4-BE49-F238E27FC236}">
                  <a16:creationId xmlns:a16="http://schemas.microsoft.com/office/drawing/2014/main" id="{5E416BA1-E241-48EA-E894-DD32FD67EBE6}"/>
                </a:ext>
              </a:extLst>
            </p:cNvPr>
            <p:cNvSpPr/>
            <p:nvPr/>
          </p:nvSpPr>
          <p:spPr>
            <a:xfrm>
              <a:off x="5427432" y="405512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118" y="532"/>
                  </a:lnTo>
                  <a:cubicBezTo>
                    <a:pt x="3265" y="532"/>
                    <a:pt x="3384" y="413"/>
                    <a:pt x="3384" y="266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1">
              <a:extLst>
                <a:ext uri="{FF2B5EF4-FFF2-40B4-BE49-F238E27FC236}">
                  <a16:creationId xmlns:a16="http://schemas.microsoft.com/office/drawing/2014/main" id="{C2C95B80-C8CF-CA9D-A916-C3ED5C7D86B0}"/>
                </a:ext>
              </a:extLst>
            </p:cNvPr>
            <p:cNvSpPr/>
            <p:nvPr/>
          </p:nvSpPr>
          <p:spPr>
            <a:xfrm>
              <a:off x="5427432" y="402633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118" y="533"/>
                  </a:lnTo>
                  <a:cubicBezTo>
                    <a:pt x="3265" y="533"/>
                    <a:pt x="3384" y="414"/>
                    <a:pt x="3384" y="267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1">
              <a:extLst>
                <a:ext uri="{FF2B5EF4-FFF2-40B4-BE49-F238E27FC236}">
                  <a16:creationId xmlns:a16="http://schemas.microsoft.com/office/drawing/2014/main" id="{6E5E26F5-B7E7-78C3-1E11-8CCDC714941D}"/>
                </a:ext>
              </a:extLst>
            </p:cNvPr>
            <p:cNvSpPr/>
            <p:nvPr/>
          </p:nvSpPr>
          <p:spPr>
            <a:xfrm>
              <a:off x="5417581" y="4209554"/>
              <a:ext cx="553599" cy="146501"/>
            </a:xfrm>
            <a:custGeom>
              <a:avLst/>
              <a:gdLst/>
              <a:ahLst/>
              <a:cxnLst/>
              <a:rect l="l" t="t" r="r" b="b"/>
              <a:pathLst>
                <a:path w="16691" h="4417" extrusionOk="0">
                  <a:moveTo>
                    <a:pt x="8345" y="1"/>
                  </a:moveTo>
                  <a:cubicBezTo>
                    <a:pt x="5045" y="1"/>
                    <a:pt x="1959" y="1493"/>
                    <a:pt x="88" y="3991"/>
                  </a:cubicBezTo>
                  <a:cubicBezTo>
                    <a:pt x="1" y="4109"/>
                    <a:pt x="25" y="4275"/>
                    <a:pt x="143" y="4363"/>
                  </a:cubicBezTo>
                  <a:cubicBezTo>
                    <a:pt x="190" y="4399"/>
                    <a:pt x="246" y="4417"/>
                    <a:pt x="301" y="4417"/>
                  </a:cubicBezTo>
                  <a:cubicBezTo>
                    <a:pt x="382" y="4417"/>
                    <a:pt x="462" y="4380"/>
                    <a:pt x="514" y="4310"/>
                  </a:cubicBezTo>
                  <a:cubicBezTo>
                    <a:pt x="2284" y="1944"/>
                    <a:pt x="5212" y="533"/>
                    <a:pt x="8345" y="533"/>
                  </a:cubicBezTo>
                  <a:cubicBezTo>
                    <a:pt x="11479" y="533"/>
                    <a:pt x="14406" y="1944"/>
                    <a:pt x="16176" y="4310"/>
                  </a:cubicBezTo>
                  <a:cubicBezTo>
                    <a:pt x="16229" y="4379"/>
                    <a:pt x="16309" y="4416"/>
                    <a:pt x="16390" y="4416"/>
                  </a:cubicBezTo>
                  <a:cubicBezTo>
                    <a:pt x="16445" y="4416"/>
                    <a:pt x="16501" y="4398"/>
                    <a:pt x="16549" y="4363"/>
                  </a:cubicBezTo>
                  <a:cubicBezTo>
                    <a:pt x="16666" y="4275"/>
                    <a:pt x="16691" y="4109"/>
                    <a:pt x="16602" y="3991"/>
                  </a:cubicBezTo>
                  <a:cubicBezTo>
                    <a:pt x="14733" y="1493"/>
                    <a:pt x="11645" y="1"/>
                    <a:pt x="8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1">
              <a:extLst>
                <a:ext uri="{FF2B5EF4-FFF2-40B4-BE49-F238E27FC236}">
                  <a16:creationId xmlns:a16="http://schemas.microsoft.com/office/drawing/2014/main" id="{3E6B5939-C10A-7E8F-B04D-CF05216BEDA3}"/>
                </a:ext>
              </a:extLst>
            </p:cNvPr>
            <p:cNvSpPr/>
            <p:nvPr/>
          </p:nvSpPr>
          <p:spPr>
            <a:xfrm>
              <a:off x="5620234" y="4311976"/>
              <a:ext cx="157877" cy="157048"/>
            </a:xfrm>
            <a:custGeom>
              <a:avLst/>
              <a:gdLst/>
              <a:ahLst/>
              <a:cxnLst/>
              <a:rect l="l" t="t" r="r" b="b"/>
              <a:pathLst>
                <a:path w="4760" h="4735" extrusionOk="0">
                  <a:moveTo>
                    <a:pt x="3584" y="3055"/>
                  </a:moveTo>
                  <a:cubicBezTo>
                    <a:pt x="3863" y="3055"/>
                    <a:pt x="4088" y="3281"/>
                    <a:pt x="4088" y="3559"/>
                  </a:cubicBezTo>
                  <a:cubicBezTo>
                    <a:pt x="4088" y="3837"/>
                    <a:pt x="3863" y="4063"/>
                    <a:pt x="3584" y="4063"/>
                  </a:cubicBezTo>
                  <a:cubicBezTo>
                    <a:pt x="3306" y="4063"/>
                    <a:pt x="3080" y="3837"/>
                    <a:pt x="3080" y="3559"/>
                  </a:cubicBezTo>
                  <a:cubicBezTo>
                    <a:pt x="3080" y="3281"/>
                    <a:pt x="3306" y="3055"/>
                    <a:pt x="3584" y="3055"/>
                  </a:cubicBezTo>
                  <a:close/>
                  <a:moveTo>
                    <a:pt x="3324" y="0"/>
                  </a:moveTo>
                  <a:cubicBezTo>
                    <a:pt x="3238" y="0"/>
                    <a:pt x="3154" y="22"/>
                    <a:pt x="3080" y="64"/>
                  </a:cubicBezTo>
                  <a:cubicBezTo>
                    <a:pt x="2922" y="153"/>
                    <a:pt x="2826" y="322"/>
                    <a:pt x="2829" y="503"/>
                  </a:cubicBezTo>
                  <a:cubicBezTo>
                    <a:pt x="2838" y="1042"/>
                    <a:pt x="2627" y="1595"/>
                    <a:pt x="2252" y="2021"/>
                  </a:cubicBezTo>
                  <a:cubicBezTo>
                    <a:pt x="2154" y="2131"/>
                    <a:pt x="2164" y="2298"/>
                    <a:pt x="2274" y="2396"/>
                  </a:cubicBezTo>
                  <a:cubicBezTo>
                    <a:pt x="2325" y="2441"/>
                    <a:pt x="2388" y="2463"/>
                    <a:pt x="2450" y="2463"/>
                  </a:cubicBezTo>
                  <a:cubicBezTo>
                    <a:pt x="2524" y="2463"/>
                    <a:pt x="2597" y="2432"/>
                    <a:pt x="2649" y="2373"/>
                  </a:cubicBezTo>
                  <a:cubicBezTo>
                    <a:pt x="3104" y="1860"/>
                    <a:pt x="3354" y="1220"/>
                    <a:pt x="3361" y="563"/>
                  </a:cubicBezTo>
                  <a:cubicBezTo>
                    <a:pt x="3906" y="933"/>
                    <a:pt x="4228" y="1543"/>
                    <a:pt x="4228" y="2210"/>
                  </a:cubicBezTo>
                  <a:cubicBezTo>
                    <a:pt x="4228" y="2379"/>
                    <a:pt x="4207" y="2544"/>
                    <a:pt x="4167" y="2703"/>
                  </a:cubicBezTo>
                  <a:cubicBezTo>
                    <a:pt x="4000" y="2590"/>
                    <a:pt x="3800" y="2523"/>
                    <a:pt x="3584" y="2523"/>
                  </a:cubicBezTo>
                  <a:cubicBezTo>
                    <a:pt x="3013" y="2523"/>
                    <a:pt x="2548" y="2988"/>
                    <a:pt x="2548" y="3559"/>
                  </a:cubicBezTo>
                  <a:cubicBezTo>
                    <a:pt x="2548" y="3775"/>
                    <a:pt x="2615" y="3975"/>
                    <a:pt x="2728" y="4141"/>
                  </a:cubicBezTo>
                  <a:cubicBezTo>
                    <a:pt x="2570" y="4181"/>
                    <a:pt x="2406" y="4203"/>
                    <a:pt x="2235" y="4203"/>
                  </a:cubicBezTo>
                  <a:cubicBezTo>
                    <a:pt x="1569" y="4203"/>
                    <a:pt x="958" y="3879"/>
                    <a:pt x="588" y="3334"/>
                  </a:cubicBezTo>
                  <a:cubicBezTo>
                    <a:pt x="819" y="3332"/>
                    <a:pt x="1051" y="3298"/>
                    <a:pt x="1279" y="3234"/>
                  </a:cubicBezTo>
                  <a:cubicBezTo>
                    <a:pt x="1421" y="3195"/>
                    <a:pt x="1503" y="3049"/>
                    <a:pt x="1464" y="2907"/>
                  </a:cubicBezTo>
                  <a:cubicBezTo>
                    <a:pt x="1431" y="2789"/>
                    <a:pt x="1324" y="2712"/>
                    <a:pt x="1207" y="2712"/>
                  </a:cubicBezTo>
                  <a:cubicBezTo>
                    <a:pt x="1183" y="2712"/>
                    <a:pt x="1159" y="2716"/>
                    <a:pt x="1136" y="2722"/>
                  </a:cubicBezTo>
                  <a:cubicBezTo>
                    <a:pt x="946" y="2776"/>
                    <a:pt x="753" y="2802"/>
                    <a:pt x="564" y="2802"/>
                  </a:cubicBezTo>
                  <a:lnTo>
                    <a:pt x="521" y="2802"/>
                  </a:lnTo>
                  <a:cubicBezTo>
                    <a:pt x="342" y="2802"/>
                    <a:pt x="177" y="2899"/>
                    <a:pt x="89" y="3055"/>
                  </a:cubicBezTo>
                  <a:cubicBezTo>
                    <a:pt x="0" y="3213"/>
                    <a:pt x="5" y="3407"/>
                    <a:pt x="102" y="3560"/>
                  </a:cubicBezTo>
                  <a:cubicBezTo>
                    <a:pt x="565" y="4295"/>
                    <a:pt x="1362" y="4735"/>
                    <a:pt x="2236" y="4735"/>
                  </a:cubicBezTo>
                  <a:cubicBezTo>
                    <a:pt x="2587" y="4735"/>
                    <a:pt x="2922" y="4662"/>
                    <a:pt x="3227" y="4531"/>
                  </a:cubicBezTo>
                  <a:cubicBezTo>
                    <a:pt x="3339" y="4572"/>
                    <a:pt x="3459" y="4595"/>
                    <a:pt x="3585" y="4595"/>
                  </a:cubicBezTo>
                  <a:cubicBezTo>
                    <a:pt x="4156" y="4595"/>
                    <a:pt x="4620" y="4130"/>
                    <a:pt x="4620" y="3559"/>
                  </a:cubicBezTo>
                  <a:cubicBezTo>
                    <a:pt x="4620" y="3433"/>
                    <a:pt x="4599" y="3312"/>
                    <a:pt x="4557" y="3201"/>
                  </a:cubicBezTo>
                  <a:cubicBezTo>
                    <a:pt x="4688" y="2897"/>
                    <a:pt x="4760" y="2562"/>
                    <a:pt x="4760" y="2210"/>
                  </a:cubicBezTo>
                  <a:cubicBezTo>
                    <a:pt x="4760" y="1336"/>
                    <a:pt x="4322" y="538"/>
                    <a:pt x="3586" y="76"/>
                  </a:cubicBezTo>
                  <a:cubicBezTo>
                    <a:pt x="3508" y="26"/>
                    <a:pt x="3417" y="0"/>
                    <a:pt x="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1">
              <a:extLst>
                <a:ext uri="{FF2B5EF4-FFF2-40B4-BE49-F238E27FC236}">
                  <a16:creationId xmlns:a16="http://schemas.microsoft.com/office/drawing/2014/main" id="{645957F3-3B7D-C009-9C99-C08504D94FB8}"/>
                </a:ext>
              </a:extLst>
            </p:cNvPr>
            <p:cNvSpPr/>
            <p:nvPr/>
          </p:nvSpPr>
          <p:spPr>
            <a:xfrm>
              <a:off x="5617282" y="4308195"/>
              <a:ext cx="74826" cy="74793"/>
            </a:xfrm>
            <a:custGeom>
              <a:avLst/>
              <a:gdLst/>
              <a:ahLst/>
              <a:cxnLst/>
              <a:rect l="l" t="t" r="r" b="b"/>
              <a:pathLst>
                <a:path w="2256" h="2255" extrusionOk="0">
                  <a:moveTo>
                    <a:pt x="1128" y="531"/>
                  </a:moveTo>
                  <a:cubicBezTo>
                    <a:pt x="1457" y="531"/>
                    <a:pt x="1724" y="799"/>
                    <a:pt x="1724" y="1128"/>
                  </a:cubicBezTo>
                  <a:cubicBezTo>
                    <a:pt x="1724" y="1456"/>
                    <a:pt x="1457" y="1723"/>
                    <a:pt x="1128" y="1723"/>
                  </a:cubicBezTo>
                  <a:cubicBezTo>
                    <a:pt x="800" y="1723"/>
                    <a:pt x="533" y="1456"/>
                    <a:pt x="533" y="1128"/>
                  </a:cubicBezTo>
                  <a:cubicBezTo>
                    <a:pt x="533" y="799"/>
                    <a:pt x="800" y="531"/>
                    <a:pt x="1128" y="531"/>
                  </a:cubicBezTo>
                  <a:close/>
                  <a:moveTo>
                    <a:pt x="1128" y="0"/>
                  </a:moveTo>
                  <a:cubicBezTo>
                    <a:pt x="506" y="0"/>
                    <a:pt x="1" y="505"/>
                    <a:pt x="1" y="1128"/>
                  </a:cubicBezTo>
                  <a:cubicBezTo>
                    <a:pt x="1" y="1749"/>
                    <a:pt x="506" y="2255"/>
                    <a:pt x="1128" y="2255"/>
                  </a:cubicBezTo>
                  <a:cubicBezTo>
                    <a:pt x="1749" y="2255"/>
                    <a:pt x="2255" y="1749"/>
                    <a:pt x="2255" y="1128"/>
                  </a:cubicBezTo>
                  <a:cubicBezTo>
                    <a:pt x="2255" y="505"/>
                    <a:pt x="1749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1">
              <a:extLst>
                <a:ext uri="{FF2B5EF4-FFF2-40B4-BE49-F238E27FC236}">
                  <a16:creationId xmlns:a16="http://schemas.microsoft.com/office/drawing/2014/main" id="{2A8C5AB6-9BA3-9ECA-4A51-D8D325FEC50C}"/>
                </a:ext>
              </a:extLst>
            </p:cNvPr>
            <p:cNvSpPr/>
            <p:nvPr/>
          </p:nvSpPr>
          <p:spPr>
            <a:xfrm>
              <a:off x="5457249" y="4520400"/>
              <a:ext cx="52670" cy="52703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1" y="1056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145"/>
                  </a:lnTo>
                  <a:cubicBezTo>
                    <a:pt x="0" y="1389"/>
                    <a:pt x="198" y="1588"/>
                    <a:pt x="443" y="1588"/>
                  </a:cubicBezTo>
                  <a:lnTo>
                    <a:pt x="1144" y="1588"/>
                  </a:lnTo>
                  <a:cubicBezTo>
                    <a:pt x="1388" y="1588"/>
                    <a:pt x="1587" y="1390"/>
                    <a:pt x="1587" y="1145"/>
                  </a:cubicBezTo>
                  <a:lnTo>
                    <a:pt x="1587" y="443"/>
                  </a:lnTo>
                  <a:cubicBezTo>
                    <a:pt x="1587" y="199"/>
                    <a:pt x="1388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1">
              <a:extLst>
                <a:ext uri="{FF2B5EF4-FFF2-40B4-BE49-F238E27FC236}">
                  <a16:creationId xmlns:a16="http://schemas.microsoft.com/office/drawing/2014/main" id="{513844BE-110D-FECF-0A91-81AB56A6B9FF}"/>
                </a:ext>
              </a:extLst>
            </p:cNvPr>
            <p:cNvSpPr/>
            <p:nvPr/>
          </p:nvSpPr>
          <p:spPr>
            <a:xfrm>
              <a:off x="5514131" y="4520400"/>
              <a:ext cx="52703" cy="52703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3" y="1056"/>
                  </a:lnTo>
                  <a:lnTo>
                    <a:pt x="533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45"/>
                  </a:lnTo>
                  <a:cubicBezTo>
                    <a:pt x="1" y="1389"/>
                    <a:pt x="199" y="1588"/>
                    <a:pt x="443" y="1588"/>
                  </a:cubicBezTo>
                  <a:lnTo>
                    <a:pt x="1144" y="1588"/>
                  </a:lnTo>
                  <a:cubicBezTo>
                    <a:pt x="1389" y="1588"/>
                    <a:pt x="1588" y="1390"/>
                    <a:pt x="1588" y="1145"/>
                  </a:cubicBezTo>
                  <a:lnTo>
                    <a:pt x="1588" y="443"/>
                  </a:lnTo>
                  <a:cubicBezTo>
                    <a:pt x="1588" y="199"/>
                    <a:pt x="1389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1">
              <a:extLst>
                <a:ext uri="{FF2B5EF4-FFF2-40B4-BE49-F238E27FC236}">
                  <a16:creationId xmlns:a16="http://schemas.microsoft.com/office/drawing/2014/main" id="{36D47D9D-AF05-3AD5-F2C7-6590A7D4C1D0}"/>
                </a:ext>
              </a:extLst>
            </p:cNvPr>
            <p:cNvSpPr/>
            <p:nvPr/>
          </p:nvSpPr>
          <p:spPr>
            <a:xfrm>
              <a:off x="5839604" y="4001528"/>
              <a:ext cx="121692" cy="65008"/>
            </a:xfrm>
            <a:custGeom>
              <a:avLst/>
              <a:gdLst/>
              <a:ahLst/>
              <a:cxnLst/>
              <a:rect l="l" t="t" r="r" b="b"/>
              <a:pathLst>
                <a:path w="3669" h="1960" extrusionOk="0">
                  <a:moveTo>
                    <a:pt x="2524" y="0"/>
                  </a:moveTo>
                  <a:cubicBezTo>
                    <a:pt x="2377" y="0"/>
                    <a:pt x="2258" y="120"/>
                    <a:pt x="2258" y="266"/>
                  </a:cubicBezTo>
                  <a:lnTo>
                    <a:pt x="2258" y="1428"/>
                  </a:lnTo>
                  <a:lnTo>
                    <a:pt x="1910" y="1428"/>
                  </a:lnTo>
                  <a:lnTo>
                    <a:pt x="1910" y="826"/>
                  </a:lnTo>
                  <a:cubicBezTo>
                    <a:pt x="1910" y="679"/>
                    <a:pt x="1791" y="560"/>
                    <a:pt x="1644" y="560"/>
                  </a:cubicBezTo>
                  <a:cubicBezTo>
                    <a:pt x="1497" y="560"/>
                    <a:pt x="1378" y="679"/>
                    <a:pt x="1378" y="826"/>
                  </a:cubicBezTo>
                  <a:lnTo>
                    <a:pt x="1378" y="1428"/>
                  </a:lnTo>
                  <a:lnTo>
                    <a:pt x="1030" y="1428"/>
                  </a:lnTo>
                  <a:lnTo>
                    <a:pt x="1030" y="1230"/>
                  </a:lnTo>
                  <a:cubicBezTo>
                    <a:pt x="1030" y="1084"/>
                    <a:pt x="912" y="965"/>
                    <a:pt x="765" y="965"/>
                  </a:cubicBezTo>
                  <a:cubicBezTo>
                    <a:pt x="618" y="965"/>
                    <a:pt x="499" y="1085"/>
                    <a:pt x="499" y="1230"/>
                  </a:cubicBezTo>
                  <a:lnTo>
                    <a:pt x="499" y="1428"/>
                  </a:lnTo>
                  <a:lnTo>
                    <a:pt x="266" y="1428"/>
                  </a:lnTo>
                  <a:cubicBezTo>
                    <a:pt x="119" y="1428"/>
                    <a:pt x="0" y="1547"/>
                    <a:pt x="0" y="1694"/>
                  </a:cubicBezTo>
                  <a:cubicBezTo>
                    <a:pt x="0" y="1840"/>
                    <a:pt x="119" y="1959"/>
                    <a:pt x="266" y="1959"/>
                  </a:cubicBezTo>
                  <a:lnTo>
                    <a:pt x="3404" y="1959"/>
                  </a:lnTo>
                  <a:cubicBezTo>
                    <a:pt x="3543" y="1959"/>
                    <a:pt x="3655" y="1854"/>
                    <a:pt x="3668" y="1718"/>
                  </a:cubicBezTo>
                  <a:cubicBezTo>
                    <a:pt x="3669" y="1710"/>
                    <a:pt x="3669" y="1702"/>
                    <a:pt x="3669" y="1694"/>
                  </a:cubicBezTo>
                  <a:lnTo>
                    <a:pt x="3669" y="574"/>
                  </a:lnTo>
                  <a:cubicBezTo>
                    <a:pt x="3669" y="429"/>
                    <a:pt x="3550" y="309"/>
                    <a:pt x="3403" y="309"/>
                  </a:cubicBezTo>
                  <a:cubicBezTo>
                    <a:pt x="3256" y="309"/>
                    <a:pt x="3137" y="429"/>
                    <a:pt x="3137" y="575"/>
                  </a:cubicBezTo>
                  <a:lnTo>
                    <a:pt x="3137" y="1428"/>
                  </a:lnTo>
                  <a:lnTo>
                    <a:pt x="2790" y="1428"/>
                  </a:lnTo>
                  <a:lnTo>
                    <a:pt x="2790" y="266"/>
                  </a:lnTo>
                  <a:cubicBezTo>
                    <a:pt x="2790" y="120"/>
                    <a:pt x="2671" y="0"/>
                    <a:pt x="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1">
              <a:extLst>
                <a:ext uri="{FF2B5EF4-FFF2-40B4-BE49-F238E27FC236}">
                  <a16:creationId xmlns:a16="http://schemas.microsoft.com/office/drawing/2014/main" id="{5F715594-EEE3-3E2F-490D-9C3F74B9F715}"/>
                </a:ext>
              </a:extLst>
            </p:cNvPr>
            <p:cNvSpPr/>
            <p:nvPr/>
          </p:nvSpPr>
          <p:spPr>
            <a:xfrm>
              <a:off x="5870019" y="4089057"/>
              <a:ext cx="17711" cy="17678"/>
            </a:xfrm>
            <a:custGeom>
              <a:avLst/>
              <a:gdLst/>
              <a:ahLst/>
              <a:cxnLst/>
              <a:rect l="l" t="t" r="r" b="b"/>
              <a:pathLst>
                <a:path w="534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3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1">
              <a:extLst>
                <a:ext uri="{FF2B5EF4-FFF2-40B4-BE49-F238E27FC236}">
                  <a16:creationId xmlns:a16="http://schemas.microsoft.com/office/drawing/2014/main" id="{C79B2C1A-A3FC-C778-7206-A6B6530D293E}"/>
                </a:ext>
              </a:extLst>
            </p:cNvPr>
            <p:cNvSpPr/>
            <p:nvPr/>
          </p:nvSpPr>
          <p:spPr>
            <a:xfrm>
              <a:off x="5906835" y="408905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5" y="78"/>
                  </a:cubicBezTo>
                  <a:cubicBezTo>
                    <a:pt x="405" y="29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1">
              <a:extLst>
                <a:ext uri="{FF2B5EF4-FFF2-40B4-BE49-F238E27FC236}">
                  <a16:creationId xmlns:a16="http://schemas.microsoft.com/office/drawing/2014/main" id="{18545C4A-ABC5-E93F-6420-289ADF5FC804}"/>
                </a:ext>
              </a:extLst>
            </p:cNvPr>
            <p:cNvSpPr/>
            <p:nvPr/>
          </p:nvSpPr>
          <p:spPr>
            <a:xfrm>
              <a:off x="5943617" y="408905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0"/>
                  </a:moveTo>
                  <a:cubicBezTo>
                    <a:pt x="197" y="0"/>
                    <a:pt x="129" y="29"/>
                    <a:pt x="79" y="78"/>
                  </a:cubicBezTo>
                  <a:cubicBezTo>
                    <a:pt x="30" y="127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8" y="532"/>
                    <a:pt x="406" y="503"/>
                    <a:pt x="456" y="454"/>
                  </a:cubicBezTo>
                  <a:cubicBezTo>
                    <a:pt x="505" y="405"/>
                    <a:pt x="533" y="336"/>
                    <a:pt x="533" y="266"/>
                  </a:cubicBezTo>
                  <a:cubicBezTo>
                    <a:pt x="533" y="196"/>
                    <a:pt x="504" y="127"/>
                    <a:pt x="456" y="78"/>
                  </a:cubicBezTo>
                  <a:cubicBezTo>
                    <a:pt x="406" y="29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1">
              <a:extLst>
                <a:ext uri="{FF2B5EF4-FFF2-40B4-BE49-F238E27FC236}">
                  <a16:creationId xmlns:a16="http://schemas.microsoft.com/office/drawing/2014/main" id="{F95D3F75-E84E-5C42-85C6-2424594DE60B}"/>
                </a:ext>
              </a:extLst>
            </p:cNvPr>
            <p:cNvSpPr/>
            <p:nvPr/>
          </p:nvSpPr>
          <p:spPr>
            <a:xfrm>
              <a:off x="5439405" y="4243717"/>
              <a:ext cx="521891" cy="283118"/>
            </a:xfrm>
            <a:custGeom>
              <a:avLst/>
              <a:gdLst/>
              <a:ahLst/>
              <a:cxnLst/>
              <a:rect l="l" t="t" r="r" b="b"/>
              <a:pathLst>
                <a:path w="15735" h="8536" extrusionOk="0">
                  <a:moveTo>
                    <a:pt x="9236" y="672"/>
                  </a:moveTo>
                  <a:lnTo>
                    <a:pt x="9236" y="672"/>
                  </a:lnTo>
                  <a:cubicBezTo>
                    <a:pt x="11475" y="1079"/>
                    <a:pt x="13485" y="2359"/>
                    <a:pt x="14805" y="4268"/>
                  </a:cubicBezTo>
                  <a:cubicBezTo>
                    <a:pt x="14158" y="5203"/>
                    <a:pt x="13346" y="5987"/>
                    <a:pt x="12422" y="6591"/>
                  </a:cubicBezTo>
                  <a:lnTo>
                    <a:pt x="11930" y="5982"/>
                  </a:lnTo>
                  <a:cubicBezTo>
                    <a:pt x="11877" y="5918"/>
                    <a:pt x="11800" y="5884"/>
                    <a:pt x="11723" y="5884"/>
                  </a:cubicBezTo>
                  <a:cubicBezTo>
                    <a:pt x="11664" y="5884"/>
                    <a:pt x="11605" y="5903"/>
                    <a:pt x="11556" y="5942"/>
                  </a:cubicBezTo>
                  <a:cubicBezTo>
                    <a:pt x="11441" y="6035"/>
                    <a:pt x="11424" y="6202"/>
                    <a:pt x="11516" y="6316"/>
                  </a:cubicBezTo>
                  <a:lnTo>
                    <a:pt x="11964" y="6872"/>
                  </a:lnTo>
                  <a:cubicBezTo>
                    <a:pt x="11123" y="7350"/>
                    <a:pt x="10203" y="7687"/>
                    <a:pt x="9241" y="7862"/>
                  </a:cubicBezTo>
                  <a:cubicBezTo>
                    <a:pt x="10630" y="7261"/>
                    <a:pt x="11604" y="5876"/>
                    <a:pt x="11604" y="4268"/>
                  </a:cubicBezTo>
                  <a:cubicBezTo>
                    <a:pt x="11604" y="3901"/>
                    <a:pt x="11554" y="3538"/>
                    <a:pt x="11453" y="3189"/>
                  </a:cubicBezTo>
                  <a:cubicBezTo>
                    <a:pt x="11420" y="3073"/>
                    <a:pt x="11314" y="2996"/>
                    <a:pt x="11199" y="2996"/>
                  </a:cubicBezTo>
                  <a:cubicBezTo>
                    <a:pt x="11174" y="2996"/>
                    <a:pt x="11150" y="3000"/>
                    <a:pt x="11125" y="3007"/>
                  </a:cubicBezTo>
                  <a:cubicBezTo>
                    <a:pt x="10984" y="3047"/>
                    <a:pt x="10902" y="3194"/>
                    <a:pt x="10943" y="3335"/>
                  </a:cubicBezTo>
                  <a:cubicBezTo>
                    <a:pt x="11029" y="3637"/>
                    <a:pt x="11072" y="3951"/>
                    <a:pt x="11072" y="4268"/>
                  </a:cubicBezTo>
                  <a:cubicBezTo>
                    <a:pt x="11072" y="6134"/>
                    <a:pt x="9554" y="7653"/>
                    <a:pt x="7688" y="7653"/>
                  </a:cubicBezTo>
                  <a:cubicBezTo>
                    <a:pt x="5822" y="7653"/>
                    <a:pt x="4303" y="6134"/>
                    <a:pt x="4303" y="4268"/>
                  </a:cubicBezTo>
                  <a:cubicBezTo>
                    <a:pt x="4303" y="2401"/>
                    <a:pt x="5822" y="883"/>
                    <a:pt x="7688" y="883"/>
                  </a:cubicBezTo>
                  <a:cubicBezTo>
                    <a:pt x="8634" y="883"/>
                    <a:pt x="9512" y="1264"/>
                    <a:pt x="10160" y="1956"/>
                  </a:cubicBezTo>
                  <a:cubicBezTo>
                    <a:pt x="10212" y="2011"/>
                    <a:pt x="10282" y="2039"/>
                    <a:pt x="10353" y="2039"/>
                  </a:cubicBezTo>
                  <a:cubicBezTo>
                    <a:pt x="10418" y="2039"/>
                    <a:pt x="10484" y="2016"/>
                    <a:pt x="10535" y="1968"/>
                  </a:cubicBezTo>
                  <a:cubicBezTo>
                    <a:pt x="10642" y="1867"/>
                    <a:pt x="10648" y="1699"/>
                    <a:pt x="10548" y="1592"/>
                  </a:cubicBezTo>
                  <a:cubicBezTo>
                    <a:pt x="10176" y="1195"/>
                    <a:pt x="9727" y="884"/>
                    <a:pt x="9236" y="672"/>
                  </a:cubicBezTo>
                  <a:close/>
                  <a:moveTo>
                    <a:pt x="6135" y="672"/>
                  </a:moveTo>
                  <a:lnTo>
                    <a:pt x="6135" y="672"/>
                  </a:lnTo>
                  <a:cubicBezTo>
                    <a:pt x="4746" y="1275"/>
                    <a:pt x="3771" y="2660"/>
                    <a:pt x="3771" y="4268"/>
                  </a:cubicBezTo>
                  <a:cubicBezTo>
                    <a:pt x="3771" y="5876"/>
                    <a:pt x="4746" y="7261"/>
                    <a:pt x="6135" y="7863"/>
                  </a:cubicBezTo>
                  <a:cubicBezTo>
                    <a:pt x="3898" y="7455"/>
                    <a:pt x="1889" y="6174"/>
                    <a:pt x="571" y="4268"/>
                  </a:cubicBezTo>
                  <a:cubicBezTo>
                    <a:pt x="1889" y="2361"/>
                    <a:pt x="3898" y="1081"/>
                    <a:pt x="6135" y="672"/>
                  </a:cubicBezTo>
                  <a:close/>
                  <a:moveTo>
                    <a:pt x="7687" y="1"/>
                  </a:moveTo>
                  <a:cubicBezTo>
                    <a:pt x="4657" y="1"/>
                    <a:pt x="1825" y="1496"/>
                    <a:pt x="110" y="4000"/>
                  </a:cubicBezTo>
                  <a:cubicBezTo>
                    <a:pt x="0" y="4160"/>
                    <a:pt x="0" y="4376"/>
                    <a:pt x="110" y="4537"/>
                  </a:cubicBezTo>
                  <a:cubicBezTo>
                    <a:pt x="1825" y="7041"/>
                    <a:pt x="4657" y="8536"/>
                    <a:pt x="7687" y="8536"/>
                  </a:cubicBezTo>
                  <a:cubicBezTo>
                    <a:pt x="9333" y="8536"/>
                    <a:pt x="10920" y="8094"/>
                    <a:pt x="12302" y="7291"/>
                  </a:cubicBezTo>
                  <a:lnTo>
                    <a:pt x="13047" y="8214"/>
                  </a:lnTo>
                  <a:cubicBezTo>
                    <a:pt x="13160" y="8352"/>
                    <a:pt x="13363" y="8450"/>
                    <a:pt x="13543" y="8450"/>
                  </a:cubicBezTo>
                  <a:lnTo>
                    <a:pt x="15470" y="8450"/>
                  </a:lnTo>
                  <a:cubicBezTo>
                    <a:pt x="15616" y="8450"/>
                    <a:pt x="15735" y="8331"/>
                    <a:pt x="15735" y="8184"/>
                  </a:cubicBezTo>
                  <a:cubicBezTo>
                    <a:pt x="15735" y="8037"/>
                    <a:pt x="15616" y="7918"/>
                    <a:pt x="15469" y="7918"/>
                  </a:cubicBezTo>
                  <a:lnTo>
                    <a:pt x="13544" y="7918"/>
                  </a:lnTo>
                  <a:cubicBezTo>
                    <a:pt x="13522" y="7916"/>
                    <a:pt x="13475" y="7894"/>
                    <a:pt x="13461" y="7879"/>
                  </a:cubicBezTo>
                  <a:lnTo>
                    <a:pt x="12757" y="7007"/>
                  </a:lnTo>
                  <a:cubicBezTo>
                    <a:pt x="13731" y="6362"/>
                    <a:pt x="14586" y="5529"/>
                    <a:pt x="15265" y="4536"/>
                  </a:cubicBezTo>
                  <a:cubicBezTo>
                    <a:pt x="15376" y="4374"/>
                    <a:pt x="15376" y="4162"/>
                    <a:pt x="15265" y="4000"/>
                  </a:cubicBezTo>
                  <a:cubicBezTo>
                    <a:pt x="13551" y="1496"/>
                    <a:pt x="10718" y="1"/>
                    <a:pt x="7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1">
              <a:extLst>
                <a:ext uri="{FF2B5EF4-FFF2-40B4-BE49-F238E27FC236}">
                  <a16:creationId xmlns:a16="http://schemas.microsoft.com/office/drawing/2014/main" id="{C6DA0403-6593-64DD-0F43-6AEEBC3D4DBC}"/>
                </a:ext>
              </a:extLst>
            </p:cNvPr>
            <p:cNvSpPr/>
            <p:nvPr/>
          </p:nvSpPr>
          <p:spPr>
            <a:xfrm>
              <a:off x="5873866" y="4532341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370" y="532"/>
                  </a:lnTo>
                  <a:cubicBezTo>
                    <a:pt x="2517" y="532"/>
                    <a:pt x="2636" y="413"/>
                    <a:pt x="2636" y="266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1">
              <a:extLst>
                <a:ext uri="{FF2B5EF4-FFF2-40B4-BE49-F238E27FC236}">
                  <a16:creationId xmlns:a16="http://schemas.microsoft.com/office/drawing/2014/main" id="{9BA8889F-6D84-0C7F-1978-58F01467F2CA}"/>
                </a:ext>
              </a:extLst>
            </p:cNvPr>
            <p:cNvSpPr/>
            <p:nvPr/>
          </p:nvSpPr>
          <p:spPr>
            <a:xfrm>
              <a:off x="5873866" y="4558377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2370" y="533"/>
                  </a:lnTo>
                  <a:cubicBezTo>
                    <a:pt x="2517" y="533"/>
                    <a:pt x="2636" y="413"/>
                    <a:pt x="2636" y="267"/>
                  </a:cubicBezTo>
                  <a:cubicBezTo>
                    <a:pt x="2636" y="120"/>
                    <a:pt x="2517" y="1"/>
                    <a:pt x="2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1">
              <a:extLst>
                <a:ext uri="{FF2B5EF4-FFF2-40B4-BE49-F238E27FC236}">
                  <a16:creationId xmlns:a16="http://schemas.microsoft.com/office/drawing/2014/main" id="{74A7AB7A-C518-16D3-8E00-2C75A885838D}"/>
                </a:ext>
              </a:extLst>
            </p:cNvPr>
            <p:cNvSpPr/>
            <p:nvPr/>
          </p:nvSpPr>
          <p:spPr>
            <a:xfrm>
              <a:off x="5873866" y="4584447"/>
              <a:ext cx="87430" cy="17645"/>
            </a:xfrm>
            <a:custGeom>
              <a:avLst/>
              <a:gdLst/>
              <a:ahLst/>
              <a:cxnLst/>
              <a:rect l="l" t="t" r="r" b="b"/>
              <a:pathLst>
                <a:path w="2636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5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2370" y="531"/>
                  </a:lnTo>
                  <a:cubicBezTo>
                    <a:pt x="2517" y="531"/>
                    <a:pt x="2636" y="412"/>
                    <a:pt x="2636" y="265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9" name="Google Shape;1769;p51">
            <a:extLst>
              <a:ext uri="{FF2B5EF4-FFF2-40B4-BE49-F238E27FC236}">
                <a16:creationId xmlns:a16="http://schemas.microsoft.com/office/drawing/2014/main" id="{FDC8772B-AFA2-88AA-C751-C1E44BF81879}"/>
              </a:ext>
            </a:extLst>
          </p:cNvPr>
          <p:cNvSpPr txBox="1"/>
          <p:nvPr/>
        </p:nvSpPr>
        <p:spPr>
          <a:xfrm>
            <a:off x="4318150" y="1884084"/>
            <a:ext cx="1949854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err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Nunca</a:t>
            </a:r>
            <a:r>
              <a:rPr lang="en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 </a:t>
            </a:r>
            <a:r>
              <a:rPr lang="en" err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confie</a:t>
            </a:r>
            <a:r>
              <a:rPr lang="en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, sempre </a:t>
            </a:r>
            <a:r>
              <a:rPr lang="en" err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verifique</a:t>
            </a:r>
            <a:endParaRPr lang="en">
              <a:solidFill>
                <a:schemeClr val="dk1"/>
              </a:solidFill>
              <a:latin typeface="Montserrat Black"/>
              <a:ea typeface="Montserrat Black"/>
              <a:cs typeface="Montserrat Black"/>
            </a:endParaRPr>
          </a:p>
        </p:txBody>
      </p:sp>
      <p:sp>
        <p:nvSpPr>
          <p:cNvPr id="1770" name="Google Shape;1770;p51">
            <a:extLst>
              <a:ext uri="{FF2B5EF4-FFF2-40B4-BE49-F238E27FC236}">
                <a16:creationId xmlns:a16="http://schemas.microsoft.com/office/drawing/2014/main" id="{164D37BE-7B3E-0098-1FAD-0486EDFFAC16}"/>
              </a:ext>
            </a:extLst>
          </p:cNvPr>
          <p:cNvSpPr txBox="1"/>
          <p:nvPr/>
        </p:nvSpPr>
        <p:spPr>
          <a:xfrm>
            <a:off x="6275739" y="1899532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Todos </a:t>
            </a:r>
            <a:r>
              <a:rPr lang="en" err="1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os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" err="1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acessos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" err="1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precisam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 ser </a:t>
            </a:r>
            <a:r>
              <a:rPr lang="en" err="1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validados</a:t>
            </a:r>
          </a:p>
        </p:txBody>
      </p:sp>
      <p:sp>
        <p:nvSpPr>
          <p:cNvPr id="1771" name="Google Shape;1771;p51">
            <a:extLst>
              <a:ext uri="{FF2B5EF4-FFF2-40B4-BE49-F238E27FC236}">
                <a16:creationId xmlns:a16="http://schemas.microsoft.com/office/drawing/2014/main" id="{3B05C95D-9B78-357B-EBC7-D32479CD4518}"/>
              </a:ext>
            </a:extLst>
          </p:cNvPr>
          <p:cNvSpPr txBox="1"/>
          <p:nvPr/>
        </p:nvSpPr>
        <p:spPr>
          <a:xfrm>
            <a:off x="4318150" y="2575532"/>
            <a:ext cx="1841732" cy="469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Menor </a:t>
            </a:r>
            <a:r>
              <a:rPr lang="en" err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privilégio</a:t>
            </a:r>
            <a:r>
              <a:rPr lang="en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 </a:t>
            </a:r>
            <a:r>
              <a:rPr lang="en" err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possível</a:t>
            </a:r>
            <a:endParaRPr lang="en" sz="2100" err="1">
              <a:solidFill>
                <a:schemeClr val="dk1"/>
              </a:solidFill>
              <a:latin typeface="Montserrat Black"/>
              <a:ea typeface="Montserrat Black"/>
              <a:cs typeface="Montserrat Black"/>
            </a:endParaRPr>
          </a:p>
        </p:txBody>
      </p:sp>
      <p:sp>
        <p:nvSpPr>
          <p:cNvPr id="1772" name="Google Shape;1772;p51">
            <a:extLst>
              <a:ext uri="{FF2B5EF4-FFF2-40B4-BE49-F238E27FC236}">
                <a16:creationId xmlns:a16="http://schemas.microsoft.com/office/drawing/2014/main" id="{0FDC7861-BB65-3BC3-E1C1-59E8692E75EC}"/>
              </a:ext>
            </a:extLst>
          </p:cNvPr>
          <p:cNvSpPr txBox="1"/>
          <p:nvPr/>
        </p:nvSpPr>
        <p:spPr>
          <a:xfrm>
            <a:off x="6275739" y="2660484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err="1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Acesso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" err="1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restrito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" err="1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ao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" err="1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necessário</a:t>
            </a:r>
          </a:p>
        </p:txBody>
      </p:sp>
      <p:sp>
        <p:nvSpPr>
          <p:cNvPr id="1773" name="Google Shape;1773;p51">
            <a:extLst>
              <a:ext uri="{FF2B5EF4-FFF2-40B4-BE49-F238E27FC236}">
                <a16:creationId xmlns:a16="http://schemas.microsoft.com/office/drawing/2014/main" id="{0DBEE793-7AB0-76CF-CEB8-CD86E38E70B7}"/>
              </a:ext>
            </a:extLst>
          </p:cNvPr>
          <p:cNvSpPr txBox="1"/>
          <p:nvPr/>
        </p:nvSpPr>
        <p:spPr>
          <a:xfrm>
            <a:off x="4318150" y="3413712"/>
            <a:ext cx="2042529" cy="422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Microsegmentação</a:t>
            </a:r>
            <a:endParaRPr lang="en">
              <a:solidFill>
                <a:schemeClr val="dk1"/>
              </a:solidFill>
              <a:latin typeface="Montserrat Black"/>
              <a:ea typeface="Montserrat Black"/>
              <a:cs typeface="Montserrat Black"/>
            </a:endParaRPr>
          </a:p>
        </p:txBody>
      </p:sp>
      <p:sp>
        <p:nvSpPr>
          <p:cNvPr id="1774" name="Google Shape;1774;p51">
            <a:extLst>
              <a:ext uri="{FF2B5EF4-FFF2-40B4-BE49-F238E27FC236}">
                <a16:creationId xmlns:a16="http://schemas.microsoft.com/office/drawing/2014/main" id="{4EE47FDE-21D2-4B9D-9735-0995760EB048}"/>
              </a:ext>
            </a:extLst>
          </p:cNvPr>
          <p:cNvSpPr txBox="1"/>
          <p:nvPr/>
        </p:nvSpPr>
        <p:spPr>
          <a:xfrm>
            <a:off x="6275739" y="3367375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err="1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Divisão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 de redes para </a:t>
            </a:r>
            <a:r>
              <a:rPr lang="en" err="1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reduzir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 o </a:t>
            </a:r>
            <a:r>
              <a:rPr lang="en" err="1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impacto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 de </a:t>
            </a:r>
            <a:r>
              <a:rPr lang="en" err="1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invasores</a:t>
            </a:r>
          </a:p>
        </p:txBody>
      </p:sp>
      <p:sp>
        <p:nvSpPr>
          <p:cNvPr id="1775" name="Google Shape;1775;p51">
            <a:extLst>
              <a:ext uri="{FF2B5EF4-FFF2-40B4-BE49-F238E27FC236}">
                <a16:creationId xmlns:a16="http://schemas.microsoft.com/office/drawing/2014/main" id="{852ADD89-D3BE-5C72-98A0-9A159D85D297}"/>
              </a:ext>
            </a:extLst>
          </p:cNvPr>
          <p:cNvSpPr/>
          <p:nvPr/>
        </p:nvSpPr>
        <p:spPr>
          <a:xfrm rot="5400000">
            <a:off x="3590824" y="180527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51">
            <a:extLst>
              <a:ext uri="{FF2B5EF4-FFF2-40B4-BE49-F238E27FC236}">
                <a16:creationId xmlns:a16="http://schemas.microsoft.com/office/drawing/2014/main" id="{BBFE8EC7-B085-0F2F-6CF1-5F969FE8A95A}"/>
              </a:ext>
            </a:extLst>
          </p:cNvPr>
          <p:cNvSpPr/>
          <p:nvPr/>
        </p:nvSpPr>
        <p:spPr>
          <a:xfrm rot="5400000">
            <a:off x="3590824" y="257395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51">
            <a:extLst>
              <a:ext uri="{FF2B5EF4-FFF2-40B4-BE49-F238E27FC236}">
                <a16:creationId xmlns:a16="http://schemas.microsoft.com/office/drawing/2014/main" id="{48037497-3D42-399D-1DAF-9AAB847D6423}"/>
              </a:ext>
            </a:extLst>
          </p:cNvPr>
          <p:cNvSpPr/>
          <p:nvPr/>
        </p:nvSpPr>
        <p:spPr>
          <a:xfrm rot="5400000">
            <a:off x="3590824" y="334262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8" name="Google Shape;1778;p51">
            <a:extLst>
              <a:ext uri="{FF2B5EF4-FFF2-40B4-BE49-F238E27FC236}">
                <a16:creationId xmlns:a16="http://schemas.microsoft.com/office/drawing/2014/main" id="{6546D172-3DE1-84C8-6F3B-C3E4DD6B87E3}"/>
              </a:ext>
            </a:extLst>
          </p:cNvPr>
          <p:cNvGrpSpPr/>
          <p:nvPr/>
        </p:nvGrpSpPr>
        <p:grpSpPr>
          <a:xfrm>
            <a:off x="3736787" y="1889380"/>
            <a:ext cx="323975" cy="365789"/>
            <a:chOff x="4020665" y="1431080"/>
            <a:chExt cx="531542" cy="602023"/>
          </a:xfrm>
        </p:grpSpPr>
        <p:sp>
          <p:nvSpPr>
            <p:cNvPr id="1779" name="Google Shape;1779;p51">
              <a:extLst>
                <a:ext uri="{FF2B5EF4-FFF2-40B4-BE49-F238E27FC236}">
                  <a16:creationId xmlns:a16="http://schemas.microsoft.com/office/drawing/2014/main" id="{8C93A2B8-CFD8-0F6A-BA82-D7C25CC43816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1">
              <a:extLst>
                <a:ext uri="{FF2B5EF4-FFF2-40B4-BE49-F238E27FC236}">
                  <a16:creationId xmlns:a16="http://schemas.microsoft.com/office/drawing/2014/main" id="{E7C389BC-0B6B-9756-5F36-CF77A8494293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1">
              <a:extLst>
                <a:ext uri="{FF2B5EF4-FFF2-40B4-BE49-F238E27FC236}">
                  <a16:creationId xmlns:a16="http://schemas.microsoft.com/office/drawing/2014/main" id="{4975348E-B434-0040-1431-89B9E7A62C71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1">
              <a:extLst>
                <a:ext uri="{FF2B5EF4-FFF2-40B4-BE49-F238E27FC236}">
                  <a16:creationId xmlns:a16="http://schemas.microsoft.com/office/drawing/2014/main" id="{7FB18902-00F7-BEF7-D9D9-D2F274BF58B4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1">
              <a:extLst>
                <a:ext uri="{FF2B5EF4-FFF2-40B4-BE49-F238E27FC236}">
                  <a16:creationId xmlns:a16="http://schemas.microsoft.com/office/drawing/2014/main" id="{BEC2B41D-B727-71E1-7CC0-8F3F0E953C4A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1">
              <a:extLst>
                <a:ext uri="{FF2B5EF4-FFF2-40B4-BE49-F238E27FC236}">
                  <a16:creationId xmlns:a16="http://schemas.microsoft.com/office/drawing/2014/main" id="{2A3D1A1E-53C8-F4EF-6EB2-4252213150C1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1">
              <a:extLst>
                <a:ext uri="{FF2B5EF4-FFF2-40B4-BE49-F238E27FC236}">
                  <a16:creationId xmlns:a16="http://schemas.microsoft.com/office/drawing/2014/main" id="{7A934D2D-CB0C-8053-1DE2-50275EF822DD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1">
              <a:extLst>
                <a:ext uri="{FF2B5EF4-FFF2-40B4-BE49-F238E27FC236}">
                  <a16:creationId xmlns:a16="http://schemas.microsoft.com/office/drawing/2014/main" id="{23DC0DA6-F607-0DAA-8807-424D8721D414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1">
              <a:extLst>
                <a:ext uri="{FF2B5EF4-FFF2-40B4-BE49-F238E27FC236}">
                  <a16:creationId xmlns:a16="http://schemas.microsoft.com/office/drawing/2014/main" id="{2DB67142-1F22-6843-7D2C-4A2674301FE9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1">
              <a:extLst>
                <a:ext uri="{FF2B5EF4-FFF2-40B4-BE49-F238E27FC236}">
                  <a16:creationId xmlns:a16="http://schemas.microsoft.com/office/drawing/2014/main" id="{BDFBADE9-8508-92EB-73EB-11E39373FFDC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1">
              <a:extLst>
                <a:ext uri="{FF2B5EF4-FFF2-40B4-BE49-F238E27FC236}">
                  <a16:creationId xmlns:a16="http://schemas.microsoft.com/office/drawing/2014/main" id="{F1873596-1A9A-2400-C008-67D19ADA2FEC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1">
              <a:extLst>
                <a:ext uri="{FF2B5EF4-FFF2-40B4-BE49-F238E27FC236}">
                  <a16:creationId xmlns:a16="http://schemas.microsoft.com/office/drawing/2014/main" id="{E5402355-45CD-DF4C-3FD6-9F0E93D0AD6A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1">
              <a:extLst>
                <a:ext uri="{FF2B5EF4-FFF2-40B4-BE49-F238E27FC236}">
                  <a16:creationId xmlns:a16="http://schemas.microsoft.com/office/drawing/2014/main" id="{496438B9-AA8C-BAC3-3610-51A1C915B48B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1">
              <a:extLst>
                <a:ext uri="{FF2B5EF4-FFF2-40B4-BE49-F238E27FC236}">
                  <a16:creationId xmlns:a16="http://schemas.microsoft.com/office/drawing/2014/main" id="{D69C0A02-7B6B-4424-C7F9-66970E2D0CA2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1">
              <a:extLst>
                <a:ext uri="{FF2B5EF4-FFF2-40B4-BE49-F238E27FC236}">
                  <a16:creationId xmlns:a16="http://schemas.microsoft.com/office/drawing/2014/main" id="{5A2941DB-C21E-EA07-99C4-A0BE74AEB538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4" name="Google Shape;1794;p51">
            <a:extLst>
              <a:ext uri="{FF2B5EF4-FFF2-40B4-BE49-F238E27FC236}">
                <a16:creationId xmlns:a16="http://schemas.microsoft.com/office/drawing/2014/main" id="{570325FC-A0E7-150A-4BE6-127FD4D32064}"/>
              </a:ext>
            </a:extLst>
          </p:cNvPr>
          <p:cNvGrpSpPr/>
          <p:nvPr/>
        </p:nvGrpSpPr>
        <p:grpSpPr>
          <a:xfrm>
            <a:off x="3774797" y="2658069"/>
            <a:ext cx="247956" cy="365769"/>
            <a:chOff x="6162888" y="1431577"/>
            <a:chExt cx="414295" cy="601990"/>
          </a:xfrm>
        </p:grpSpPr>
        <p:sp>
          <p:nvSpPr>
            <p:cNvPr id="1795" name="Google Shape;1795;p51">
              <a:extLst>
                <a:ext uri="{FF2B5EF4-FFF2-40B4-BE49-F238E27FC236}">
                  <a16:creationId xmlns:a16="http://schemas.microsoft.com/office/drawing/2014/main" id="{099ACF9E-80D4-0F5F-794B-F2320D9E8940}"/>
                </a:ext>
              </a:extLst>
            </p:cNvPr>
            <p:cNvSpPr/>
            <p:nvPr/>
          </p:nvSpPr>
          <p:spPr>
            <a:xfrm>
              <a:off x="6268261" y="1810649"/>
              <a:ext cx="162886" cy="165008"/>
            </a:xfrm>
            <a:custGeom>
              <a:avLst/>
              <a:gdLst/>
              <a:ahLst/>
              <a:cxnLst/>
              <a:rect l="l" t="t" r="r" b="b"/>
              <a:pathLst>
                <a:path w="4911" h="4975" extrusionOk="0">
                  <a:moveTo>
                    <a:pt x="1855" y="533"/>
                  </a:moveTo>
                  <a:cubicBezTo>
                    <a:pt x="2040" y="533"/>
                    <a:pt x="2190" y="682"/>
                    <a:pt x="2190" y="864"/>
                  </a:cubicBezTo>
                  <a:lnTo>
                    <a:pt x="2190" y="1820"/>
                  </a:lnTo>
                  <a:lnTo>
                    <a:pt x="1645" y="1820"/>
                  </a:lnTo>
                  <a:cubicBezTo>
                    <a:pt x="1498" y="1820"/>
                    <a:pt x="1379" y="1939"/>
                    <a:pt x="1379" y="2086"/>
                  </a:cubicBezTo>
                  <a:cubicBezTo>
                    <a:pt x="1379" y="2233"/>
                    <a:pt x="1498" y="2352"/>
                    <a:pt x="1645" y="2352"/>
                  </a:cubicBezTo>
                  <a:lnTo>
                    <a:pt x="2190" y="2352"/>
                  </a:lnTo>
                  <a:lnTo>
                    <a:pt x="2190" y="4111"/>
                  </a:lnTo>
                  <a:cubicBezTo>
                    <a:pt x="2190" y="4294"/>
                    <a:pt x="2040" y="4443"/>
                    <a:pt x="1855" y="4443"/>
                  </a:cubicBezTo>
                  <a:cubicBezTo>
                    <a:pt x="1686" y="4443"/>
                    <a:pt x="1543" y="4317"/>
                    <a:pt x="1523" y="4151"/>
                  </a:cubicBezTo>
                  <a:cubicBezTo>
                    <a:pt x="1509" y="4035"/>
                    <a:pt x="1422" y="3943"/>
                    <a:pt x="1308" y="3921"/>
                  </a:cubicBezTo>
                  <a:cubicBezTo>
                    <a:pt x="1047" y="3872"/>
                    <a:pt x="857" y="3644"/>
                    <a:pt x="857" y="3379"/>
                  </a:cubicBezTo>
                  <a:cubicBezTo>
                    <a:pt x="857" y="3250"/>
                    <a:pt x="901" y="3128"/>
                    <a:pt x="985" y="3028"/>
                  </a:cubicBezTo>
                  <a:cubicBezTo>
                    <a:pt x="1034" y="2968"/>
                    <a:pt x="1054" y="2890"/>
                    <a:pt x="1042" y="2814"/>
                  </a:cubicBezTo>
                  <a:cubicBezTo>
                    <a:pt x="1030" y="2738"/>
                    <a:pt x="985" y="2672"/>
                    <a:pt x="918" y="2631"/>
                  </a:cubicBezTo>
                  <a:cubicBezTo>
                    <a:pt x="677" y="2484"/>
                    <a:pt x="533" y="2228"/>
                    <a:pt x="533" y="1947"/>
                  </a:cubicBezTo>
                  <a:cubicBezTo>
                    <a:pt x="533" y="1532"/>
                    <a:pt x="859" y="1181"/>
                    <a:pt x="1275" y="1148"/>
                  </a:cubicBezTo>
                  <a:cubicBezTo>
                    <a:pt x="1414" y="1137"/>
                    <a:pt x="1520" y="1022"/>
                    <a:pt x="1520" y="883"/>
                  </a:cubicBezTo>
                  <a:lnTo>
                    <a:pt x="1520" y="864"/>
                  </a:lnTo>
                  <a:cubicBezTo>
                    <a:pt x="1520" y="682"/>
                    <a:pt x="1670" y="533"/>
                    <a:pt x="1855" y="533"/>
                  </a:cubicBezTo>
                  <a:close/>
                  <a:moveTo>
                    <a:pt x="3056" y="533"/>
                  </a:moveTo>
                  <a:cubicBezTo>
                    <a:pt x="3241" y="533"/>
                    <a:pt x="3392" y="682"/>
                    <a:pt x="3392" y="864"/>
                  </a:cubicBezTo>
                  <a:lnTo>
                    <a:pt x="3392" y="883"/>
                  </a:lnTo>
                  <a:cubicBezTo>
                    <a:pt x="3392" y="1022"/>
                    <a:pt x="3499" y="1137"/>
                    <a:pt x="3637" y="1148"/>
                  </a:cubicBezTo>
                  <a:cubicBezTo>
                    <a:pt x="3977" y="1175"/>
                    <a:pt x="4258" y="1415"/>
                    <a:pt x="4348" y="1729"/>
                  </a:cubicBezTo>
                  <a:lnTo>
                    <a:pt x="3881" y="1729"/>
                  </a:lnTo>
                  <a:cubicBezTo>
                    <a:pt x="3734" y="1729"/>
                    <a:pt x="3615" y="1848"/>
                    <a:pt x="3615" y="1995"/>
                  </a:cubicBezTo>
                  <a:cubicBezTo>
                    <a:pt x="3615" y="2142"/>
                    <a:pt x="3734" y="2261"/>
                    <a:pt x="3881" y="2261"/>
                  </a:cubicBezTo>
                  <a:lnTo>
                    <a:pt x="4315" y="2261"/>
                  </a:lnTo>
                  <a:cubicBezTo>
                    <a:pt x="4251" y="2412"/>
                    <a:pt x="4141" y="2541"/>
                    <a:pt x="3994" y="2631"/>
                  </a:cubicBezTo>
                  <a:cubicBezTo>
                    <a:pt x="3928" y="2672"/>
                    <a:pt x="3883" y="2738"/>
                    <a:pt x="3870" y="2814"/>
                  </a:cubicBezTo>
                  <a:cubicBezTo>
                    <a:pt x="3857" y="2890"/>
                    <a:pt x="3879" y="2968"/>
                    <a:pt x="3928" y="3028"/>
                  </a:cubicBezTo>
                  <a:cubicBezTo>
                    <a:pt x="4011" y="3128"/>
                    <a:pt x="4054" y="3250"/>
                    <a:pt x="4054" y="3379"/>
                  </a:cubicBezTo>
                  <a:cubicBezTo>
                    <a:pt x="4054" y="3644"/>
                    <a:pt x="3866" y="3872"/>
                    <a:pt x="3604" y="3921"/>
                  </a:cubicBezTo>
                  <a:cubicBezTo>
                    <a:pt x="3490" y="3943"/>
                    <a:pt x="3403" y="4036"/>
                    <a:pt x="3389" y="4151"/>
                  </a:cubicBezTo>
                  <a:cubicBezTo>
                    <a:pt x="3370" y="4317"/>
                    <a:pt x="3227" y="4443"/>
                    <a:pt x="3056" y="4443"/>
                  </a:cubicBezTo>
                  <a:cubicBezTo>
                    <a:pt x="2873" y="4443"/>
                    <a:pt x="2722" y="4294"/>
                    <a:pt x="2722" y="4111"/>
                  </a:cubicBezTo>
                  <a:lnTo>
                    <a:pt x="2722" y="3488"/>
                  </a:lnTo>
                  <a:lnTo>
                    <a:pt x="3060" y="3488"/>
                  </a:lnTo>
                  <a:cubicBezTo>
                    <a:pt x="3206" y="3488"/>
                    <a:pt x="3324" y="3369"/>
                    <a:pt x="3324" y="3222"/>
                  </a:cubicBezTo>
                  <a:cubicBezTo>
                    <a:pt x="3324" y="3075"/>
                    <a:pt x="3206" y="2956"/>
                    <a:pt x="3060" y="2956"/>
                  </a:cubicBezTo>
                  <a:lnTo>
                    <a:pt x="2722" y="2956"/>
                  </a:lnTo>
                  <a:lnTo>
                    <a:pt x="2722" y="864"/>
                  </a:lnTo>
                  <a:cubicBezTo>
                    <a:pt x="2722" y="682"/>
                    <a:pt x="2873" y="533"/>
                    <a:pt x="3056" y="533"/>
                  </a:cubicBezTo>
                  <a:close/>
                  <a:moveTo>
                    <a:pt x="1855" y="1"/>
                  </a:moveTo>
                  <a:cubicBezTo>
                    <a:pt x="1451" y="1"/>
                    <a:pt x="1110" y="279"/>
                    <a:pt x="1014" y="653"/>
                  </a:cubicBezTo>
                  <a:cubicBezTo>
                    <a:pt x="431" y="800"/>
                    <a:pt x="1" y="1331"/>
                    <a:pt x="1" y="1947"/>
                  </a:cubicBezTo>
                  <a:cubicBezTo>
                    <a:pt x="1" y="2324"/>
                    <a:pt x="156" y="2674"/>
                    <a:pt x="427" y="2923"/>
                  </a:cubicBezTo>
                  <a:cubicBezTo>
                    <a:pt x="360" y="3065"/>
                    <a:pt x="325" y="3221"/>
                    <a:pt x="325" y="3379"/>
                  </a:cubicBezTo>
                  <a:cubicBezTo>
                    <a:pt x="325" y="3839"/>
                    <a:pt x="616" y="4241"/>
                    <a:pt x="1037" y="4396"/>
                  </a:cubicBezTo>
                  <a:cubicBezTo>
                    <a:pt x="1156" y="4736"/>
                    <a:pt x="1480" y="4974"/>
                    <a:pt x="1855" y="4974"/>
                  </a:cubicBezTo>
                  <a:cubicBezTo>
                    <a:pt x="2088" y="4974"/>
                    <a:pt x="2300" y="4883"/>
                    <a:pt x="2456" y="4733"/>
                  </a:cubicBezTo>
                  <a:cubicBezTo>
                    <a:pt x="2612" y="4883"/>
                    <a:pt x="2823" y="4974"/>
                    <a:pt x="3056" y="4974"/>
                  </a:cubicBezTo>
                  <a:cubicBezTo>
                    <a:pt x="3431" y="4974"/>
                    <a:pt x="3756" y="4736"/>
                    <a:pt x="3875" y="4396"/>
                  </a:cubicBezTo>
                  <a:cubicBezTo>
                    <a:pt x="4297" y="4242"/>
                    <a:pt x="4586" y="3839"/>
                    <a:pt x="4586" y="3379"/>
                  </a:cubicBezTo>
                  <a:cubicBezTo>
                    <a:pt x="4586" y="3221"/>
                    <a:pt x="4551" y="3065"/>
                    <a:pt x="4486" y="2923"/>
                  </a:cubicBezTo>
                  <a:cubicBezTo>
                    <a:pt x="4756" y="2674"/>
                    <a:pt x="4911" y="2324"/>
                    <a:pt x="4911" y="1947"/>
                  </a:cubicBezTo>
                  <a:cubicBezTo>
                    <a:pt x="4911" y="1331"/>
                    <a:pt x="4481" y="800"/>
                    <a:pt x="3897" y="653"/>
                  </a:cubicBezTo>
                  <a:cubicBezTo>
                    <a:pt x="3803" y="279"/>
                    <a:pt x="3462" y="1"/>
                    <a:pt x="3056" y="1"/>
                  </a:cubicBezTo>
                  <a:cubicBezTo>
                    <a:pt x="2823" y="1"/>
                    <a:pt x="2612" y="93"/>
                    <a:pt x="2456" y="243"/>
                  </a:cubicBezTo>
                  <a:cubicBezTo>
                    <a:pt x="2300" y="93"/>
                    <a:pt x="2088" y="1"/>
                    <a:pt x="1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1">
              <a:extLst>
                <a:ext uri="{FF2B5EF4-FFF2-40B4-BE49-F238E27FC236}">
                  <a16:creationId xmlns:a16="http://schemas.microsoft.com/office/drawing/2014/main" id="{CDE04839-7DEF-2E94-B5C0-E84EF03FA751}"/>
                </a:ext>
              </a:extLst>
            </p:cNvPr>
            <p:cNvSpPr/>
            <p:nvPr/>
          </p:nvSpPr>
          <p:spPr>
            <a:xfrm>
              <a:off x="6199438" y="1520964"/>
              <a:ext cx="306667" cy="512604"/>
            </a:xfrm>
            <a:custGeom>
              <a:avLst/>
              <a:gdLst/>
              <a:ahLst/>
              <a:cxnLst/>
              <a:rect l="l" t="t" r="r" b="b"/>
              <a:pathLst>
                <a:path w="9246" h="15455" extrusionOk="0">
                  <a:moveTo>
                    <a:pt x="8484" y="532"/>
                  </a:moveTo>
                  <a:lnTo>
                    <a:pt x="8484" y="986"/>
                  </a:lnTo>
                  <a:lnTo>
                    <a:pt x="8025" y="986"/>
                  </a:lnTo>
                  <a:lnTo>
                    <a:pt x="8025" y="532"/>
                  </a:lnTo>
                  <a:close/>
                  <a:moveTo>
                    <a:pt x="991" y="1947"/>
                  </a:moveTo>
                  <a:lnTo>
                    <a:pt x="991" y="2401"/>
                  </a:lnTo>
                  <a:lnTo>
                    <a:pt x="532" y="2401"/>
                  </a:lnTo>
                  <a:lnTo>
                    <a:pt x="532" y="1947"/>
                  </a:lnTo>
                  <a:close/>
                  <a:moveTo>
                    <a:pt x="5882" y="4525"/>
                  </a:moveTo>
                  <a:cubicBezTo>
                    <a:pt x="5930" y="4525"/>
                    <a:pt x="5970" y="4566"/>
                    <a:pt x="5970" y="4615"/>
                  </a:cubicBezTo>
                  <a:lnTo>
                    <a:pt x="5970" y="5361"/>
                  </a:lnTo>
                  <a:cubicBezTo>
                    <a:pt x="5970" y="5409"/>
                    <a:pt x="5930" y="5449"/>
                    <a:pt x="5882" y="5449"/>
                  </a:cubicBezTo>
                  <a:lnTo>
                    <a:pt x="3181" y="5449"/>
                  </a:lnTo>
                  <a:cubicBezTo>
                    <a:pt x="3132" y="5449"/>
                    <a:pt x="3091" y="5409"/>
                    <a:pt x="3091" y="5361"/>
                  </a:cubicBezTo>
                  <a:lnTo>
                    <a:pt x="3091" y="4615"/>
                  </a:lnTo>
                  <a:cubicBezTo>
                    <a:pt x="3091" y="4566"/>
                    <a:pt x="3132" y="4525"/>
                    <a:pt x="3181" y="4525"/>
                  </a:cubicBezTo>
                  <a:close/>
                  <a:moveTo>
                    <a:pt x="5224" y="5981"/>
                  </a:moveTo>
                  <a:lnTo>
                    <a:pt x="5224" y="6746"/>
                  </a:lnTo>
                  <a:lnTo>
                    <a:pt x="3838" y="6746"/>
                  </a:lnTo>
                  <a:lnTo>
                    <a:pt x="3838" y="5981"/>
                  </a:lnTo>
                  <a:close/>
                  <a:moveTo>
                    <a:pt x="8236" y="7815"/>
                  </a:moveTo>
                  <a:cubicBezTo>
                    <a:pt x="8249" y="7817"/>
                    <a:pt x="8270" y="7829"/>
                    <a:pt x="8278" y="7839"/>
                  </a:cubicBezTo>
                  <a:lnTo>
                    <a:pt x="8688" y="8544"/>
                  </a:lnTo>
                  <a:cubicBezTo>
                    <a:pt x="8691" y="8555"/>
                    <a:pt x="8691" y="8579"/>
                    <a:pt x="8688" y="8590"/>
                  </a:cubicBezTo>
                  <a:lnTo>
                    <a:pt x="8278" y="9297"/>
                  </a:lnTo>
                  <a:cubicBezTo>
                    <a:pt x="8270" y="9305"/>
                    <a:pt x="8249" y="9317"/>
                    <a:pt x="8236" y="9320"/>
                  </a:cubicBezTo>
                  <a:lnTo>
                    <a:pt x="7416" y="9320"/>
                  </a:lnTo>
                  <a:cubicBezTo>
                    <a:pt x="7405" y="9318"/>
                    <a:pt x="7383" y="9306"/>
                    <a:pt x="7375" y="9297"/>
                  </a:cubicBezTo>
                  <a:lnTo>
                    <a:pt x="6965" y="8590"/>
                  </a:lnTo>
                  <a:cubicBezTo>
                    <a:pt x="6961" y="8579"/>
                    <a:pt x="6961" y="8555"/>
                    <a:pt x="6965" y="8544"/>
                  </a:cubicBezTo>
                  <a:lnTo>
                    <a:pt x="7375" y="7839"/>
                  </a:lnTo>
                  <a:cubicBezTo>
                    <a:pt x="7383" y="7829"/>
                    <a:pt x="7405" y="7817"/>
                    <a:pt x="7416" y="7815"/>
                  </a:cubicBezTo>
                  <a:close/>
                  <a:moveTo>
                    <a:pt x="7937" y="0"/>
                  </a:moveTo>
                  <a:cubicBezTo>
                    <a:pt x="7692" y="0"/>
                    <a:pt x="7493" y="200"/>
                    <a:pt x="7493" y="444"/>
                  </a:cubicBezTo>
                  <a:lnTo>
                    <a:pt x="7493" y="1074"/>
                  </a:lnTo>
                  <a:cubicBezTo>
                    <a:pt x="7493" y="1319"/>
                    <a:pt x="7692" y="1518"/>
                    <a:pt x="7937" y="1518"/>
                  </a:cubicBezTo>
                  <a:lnTo>
                    <a:pt x="7961" y="1518"/>
                  </a:lnTo>
                  <a:lnTo>
                    <a:pt x="7961" y="2645"/>
                  </a:lnTo>
                  <a:lnTo>
                    <a:pt x="6574" y="2645"/>
                  </a:lnTo>
                  <a:lnTo>
                    <a:pt x="6574" y="2303"/>
                  </a:lnTo>
                  <a:cubicBezTo>
                    <a:pt x="6574" y="2157"/>
                    <a:pt x="6455" y="2038"/>
                    <a:pt x="6308" y="2038"/>
                  </a:cubicBezTo>
                  <a:cubicBezTo>
                    <a:pt x="6161" y="2038"/>
                    <a:pt x="6042" y="2157"/>
                    <a:pt x="6042" y="2303"/>
                  </a:cubicBezTo>
                  <a:lnTo>
                    <a:pt x="6042" y="2645"/>
                  </a:lnTo>
                  <a:lnTo>
                    <a:pt x="5659" y="2645"/>
                  </a:lnTo>
                  <a:cubicBezTo>
                    <a:pt x="5415" y="2645"/>
                    <a:pt x="5216" y="2845"/>
                    <a:pt x="5216" y="3089"/>
                  </a:cubicBezTo>
                  <a:lnTo>
                    <a:pt x="5216" y="3994"/>
                  </a:lnTo>
                  <a:lnTo>
                    <a:pt x="4969" y="3994"/>
                  </a:lnTo>
                  <a:lnTo>
                    <a:pt x="4969" y="1356"/>
                  </a:lnTo>
                  <a:cubicBezTo>
                    <a:pt x="4969" y="1111"/>
                    <a:pt x="4771" y="913"/>
                    <a:pt x="4526" y="913"/>
                  </a:cubicBezTo>
                  <a:lnTo>
                    <a:pt x="3091" y="913"/>
                  </a:lnTo>
                  <a:lnTo>
                    <a:pt x="3091" y="602"/>
                  </a:lnTo>
                  <a:cubicBezTo>
                    <a:pt x="3091" y="455"/>
                    <a:pt x="2972" y="336"/>
                    <a:pt x="2826" y="336"/>
                  </a:cubicBezTo>
                  <a:cubicBezTo>
                    <a:pt x="2679" y="336"/>
                    <a:pt x="2561" y="455"/>
                    <a:pt x="2561" y="602"/>
                  </a:cubicBezTo>
                  <a:lnTo>
                    <a:pt x="2561" y="1002"/>
                  </a:lnTo>
                  <a:cubicBezTo>
                    <a:pt x="2561" y="1246"/>
                    <a:pt x="2759" y="1444"/>
                    <a:pt x="3003" y="1444"/>
                  </a:cubicBezTo>
                  <a:lnTo>
                    <a:pt x="4437" y="1444"/>
                  </a:lnTo>
                  <a:lnTo>
                    <a:pt x="4437" y="3994"/>
                  </a:lnTo>
                  <a:lnTo>
                    <a:pt x="4144" y="3994"/>
                  </a:lnTo>
                  <a:lnTo>
                    <a:pt x="4144" y="2352"/>
                  </a:lnTo>
                  <a:cubicBezTo>
                    <a:pt x="4144" y="2107"/>
                    <a:pt x="3945" y="1909"/>
                    <a:pt x="3700" y="1909"/>
                  </a:cubicBezTo>
                  <a:lnTo>
                    <a:pt x="1522" y="1909"/>
                  </a:lnTo>
                  <a:lnTo>
                    <a:pt x="1522" y="1859"/>
                  </a:lnTo>
                  <a:cubicBezTo>
                    <a:pt x="1522" y="1614"/>
                    <a:pt x="1324" y="1416"/>
                    <a:pt x="1080" y="1416"/>
                  </a:cubicBezTo>
                  <a:lnTo>
                    <a:pt x="443" y="1416"/>
                  </a:lnTo>
                  <a:cubicBezTo>
                    <a:pt x="199" y="1416"/>
                    <a:pt x="1" y="1614"/>
                    <a:pt x="1" y="1859"/>
                  </a:cubicBezTo>
                  <a:lnTo>
                    <a:pt x="1" y="2490"/>
                  </a:lnTo>
                  <a:cubicBezTo>
                    <a:pt x="1" y="2735"/>
                    <a:pt x="199" y="2933"/>
                    <a:pt x="443" y="2933"/>
                  </a:cubicBezTo>
                  <a:lnTo>
                    <a:pt x="1080" y="2933"/>
                  </a:lnTo>
                  <a:cubicBezTo>
                    <a:pt x="1324" y="2933"/>
                    <a:pt x="1522" y="2735"/>
                    <a:pt x="1522" y="2490"/>
                  </a:cubicBezTo>
                  <a:lnTo>
                    <a:pt x="1522" y="2441"/>
                  </a:lnTo>
                  <a:lnTo>
                    <a:pt x="3612" y="2441"/>
                  </a:lnTo>
                  <a:lnTo>
                    <a:pt x="3612" y="3994"/>
                  </a:lnTo>
                  <a:lnTo>
                    <a:pt x="3181" y="3994"/>
                  </a:lnTo>
                  <a:cubicBezTo>
                    <a:pt x="2838" y="3994"/>
                    <a:pt x="2560" y="4273"/>
                    <a:pt x="2560" y="4615"/>
                  </a:cubicBezTo>
                  <a:lnTo>
                    <a:pt x="2560" y="5361"/>
                  </a:lnTo>
                  <a:cubicBezTo>
                    <a:pt x="2560" y="5703"/>
                    <a:pt x="2839" y="5981"/>
                    <a:pt x="3181" y="5981"/>
                  </a:cubicBezTo>
                  <a:lnTo>
                    <a:pt x="3306" y="5981"/>
                  </a:lnTo>
                  <a:lnTo>
                    <a:pt x="3306" y="7278"/>
                  </a:lnTo>
                  <a:cubicBezTo>
                    <a:pt x="1545" y="7811"/>
                    <a:pt x="334" y="9426"/>
                    <a:pt x="334" y="11276"/>
                  </a:cubicBezTo>
                  <a:cubicBezTo>
                    <a:pt x="334" y="13580"/>
                    <a:pt x="2217" y="15455"/>
                    <a:pt x="4531" y="15455"/>
                  </a:cubicBezTo>
                  <a:cubicBezTo>
                    <a:pt x="5344" y="15455"/>
                    <a:pt x="6133" y="15223"/>
                    <a:pt x="6812" y="14785"/>
                  </a:cubicBezTo>
                  <a:cubicBezTo>
                    <a:pt x="6935" y="14705"/>
                    <a:pt x="6970" y="14540"/>
                    <a:pt x="6891" y="14417"/>
                  </a:cubicBezTo>
                  <a:cubicBezTo>
                    <a:pt x="6840" y="14338"/>
                    <a:pt x="6755" y="14296"/>
                    <a:pt x="6668" y="14296"/>
                  </a:cubicBezTo>
                  <a:cubicBezTo>
                    <a:pt x="6618" y="14296"/>
                    <a:pt x="6568" y="14309"/>
                    <a:pt x="6524" y="14338"/>
                  </a:cubicBezTo>
                  <a:cubicBezTo>
                    <a:pt x="5930" y="14721"/>
                    <a:pt x="5241" y="14923"/>
                    <a:pt x="4531" y="14923"/>
                  </a:cubicBezTo>
                  <a:cubicBezTo>
                    <a:pt x="2509" y="14923"/>
                    <a:pt x="865" y="13287"/>
                    <a:pt x="865" y="11276"/>
                  </a:cubicBezTo>
                  <a:cubicBezTo>
                    <a:pt x="865" y="9600"/>
                    <a:pt x="2005" y="8146"/>
                    <a:pt x="3637" y="7739"/>
                  </a:cubicBezTo>
                  <a:cubicBezTo>
                    <a:pt x="3755" y="7709"/>
                    <a:pt x="3838" y="7602"/>
                    <a:pt x="3838" y="7480"/>
                  </a:cubicBezTo>
                  <a:lnTo>
                    <a:pt x="3838" y="7278"/>
                  </a:lnTo>
                  <a:lnTo>
                    <a:pt x="5224" y="7278"/>
                  </a:lnTo>
                  <a:lnTo>
                    <a:pt x="5224" y="7480"/>
                  </a:lnTo>
                  <a:cubicBezTo>
                    <a:pt x="5224" y="7602"/>
                    <a:pt x="5307" y="7709"/>
                    <a:pt x="5426" y="7739"/>
                  </a:cubicBezTo>
                  <a:cubicBezTo>
                    <a:pt x="5830" y="7840"/>
                    <a:pt x="6203" y="8005"/>
                    <a:pt x="6537" y="8222"/>
                  </a:cubicBezTo>
                  <a:lnTo>
                    <a:pt x="6503" y="8280"/>
                  </a:lnTo>
                  <a:cubicBezTo>
                    <a:pt x="6407" y="8446"/>
                    <a:pt x="6407" y="8688"/>
                    <a:pt x="6503" y="8854"/>
                  </a:cubicBezTo>
                  <a:lnTo>
                    <a:pt x="6917" y="9566"/>
                  </a:lnTo>
                  <a:cubicBezTo>
                    <a:pt x="7012" y="9732"/>
                    <a:pt x="7221" y="9852"/>
                    <a:pt x="7413" y="9852"/>
                  </a:cubicBezTo>
                  <a:lnTo>
                    <a:pt x="7907" y="9852"/>
                  </a:lnTo>
                  <a:cubicBezTo>
                    <a:pt x="8094" y="10291"/>
                    <a:pt x="8197" y="10774"/>
                    <a:pt x="8197" y="11276"/>
                  </a:cubicBezTo>
                  <a:cubicBezTo>
                    <a:pt x="8197" y="12038"/>
                    <a:pt x="7963" y="12767"/>
                    <a:pt x="7522" y="13386"/>
                  </a:cubicBezTo>
                  <a:cubicBezTo>
                    <a:pt x="7436" y="13505"/>
                    <a:pt x="7463" y="13672"/>
                    <a:pt x="7583" y="13757"/>
                  </a:cubicBezTo>
                  <a:cubicBezTo>
                    <a:pt x="7630" y="13790"/>
                    <a:pt x="7684" y="13806"/>
                    <a:pt x="7737" y="13806"/>
                  </a:cubicBezTo>
                  <a:cubicBezTo>
                    <a:pt x="7820" y="13806"/>
                    <a:pt x="7902" y="13768"/>
                    <a:pt x="7954" y="13695"/>
                  </a:cubicBezTo>
                  <a:cubicBezTo>
                    <a:pt x="8460" y="12986"/>
                    <a:pt x="8728" y="12149"/>
                    <a:pt x="8728" y="11276"/>
                  </a:cubicBezTo>
                  <a:cubicBezTo>
                    <a:pt x="8728" y="10761"/>
                    <a:pt x="8634" y="10264"/>
                    <a:pt x="8459" y="9804"/>
                  </a:cubicBezTo>
                  <a:cubicBezTo>
                    <a:pt x="8574" y="9753"/>
                    <a:pt x="8677" y="9668"/>
                    <a:pt x="8736" y="9566"/>
                  </a:cubicBezTo>
                  <a:lnTo>
                    <a:pt x="9149" y="8854"/>
                  </a:lnTo>
                  <a:cubicBezTo>
                    <a:pt x="9246" y="8688"/>
                    <a:pt x="9246" y="8446"/>
                    <a:pt x="9149" y="8281"/>
                  </a:cubicBezTo>
                  <a:lnTo>
                    <a:pt x="8736" y="7569"/>
                  </a:lnTo>
                  <a:cubicBezTo>
                    <a:pt x="8641" y="7403"/>
                    <a:pt x="8431" y="7283"/>
                    <a:pt x="8240" y="7283"/>
                  </a:cubicBezTo>
                  <a:lnTo>
                    <a:pt x="7413" y="7283"/>
                  </a:lnTo>
                  <a:cubicBezTo>
                    <a:pt x="7221" y="7283"/>
                    <a:pt x="7012" y="7403"/>
                    <a:pt x="6917" y="7569"/>
                  </a:cubicBezTo>
                  <a:lnTo>
                    <a:pt x="6804" y="7763"/>
                  </a:lnTo>
                  <a:cubicBezTo>
                    <a:pt x="6484" y="7557"/>
                    <a:pt x="6134" y="7392"/>
                    <a:pt x="5756" y="7278"/>
                  </a:cubicBezTo>
                  <a:lnTo>
                    <a:pt x="5756" y="5981"/>
                  </a:lnTo>
                  <a:lnTo>
                    <a:pt x="5882" y="5981"/>
                  </a:lnTo>
                  <a:cubicBezTo>
                    <a:pt x="6224" y="5981"/>
                    <a:pt x="6502" y="5703"/>
                    <a:pt x="6502" y="5361"/>
                  </a:cubicBezTo>
                  <a:lnTo>
                    <a:pt x="6502" y="4615"/>
                  </a:lnTo>
                  <a:cubicBezTo>
                    <a:pt x="6502" y="4273"/>
                    <a:pt x="6224" y="3994"/>
                    <a:pt x="5882" y="3994"/>
                  </a:cubicBezTo>
                  <a:lnTo>
                    <a:pt x="5748" y="3994"/>
                  </a:lnTo>
                  <a:lnTo>
                    <a:pt x="5748" y="3177"/>
                  </a:lnTo>
                  <a:lnTo>
                    <a:pt x="8049" y="3177"/>
                  </a:lnTo>
                  <a:cubicBezTo>
                    <a:pt x="8294" y="3177"/>
                    <a:pt x="8493" y="2978"/>
                    <a:pt x="8493" y="2734"/>
                  </a:cubicBezTo>
                  <a:lnTo>
                    <a:pt x="8493" y="1518"/>
                  </a:lnTo>
                  <a:lnTo>
                    <a:pt x="8572" y="1518"/>
                  </a:lnTo>
                  <a:cubicBezTo>
                    <a:pt x="8816" y="1518"/>
                    <a:pt x="9016" y="1319"/>
                    <a:pt x="9016" y="1074"/>
                  </a:cubicBezTo>
                  <a:lnTo>
                    <a:pt x="9016" y="444"/>
                  </a:lnTo>
                  <a:cubicBezTo>
                    <a:pt x="9016" y="200"/>
                    <a:pt x="8816" y="0"/>
                    <a:pt x="8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1">
              <a:extLst>
                <a:ext uri="{FF2B5EF4-FFF2-40B4-BE49-F238E27FC236}">
                  <a16:creationId xmlns:a16="http://schemas.microsoft.com/office/drawing/2014/main" id="{2C353011-9A6A-AAAB-C524-5F3275C919EA}"/>
                </a:ext>
              </a:extLst>
            </p:cNvPr>
            <p:cNvSpPr/>
            <p:nvPr/>
          </p:nvSpPr>
          <p:spPr>
            <a:xfrm>
              <a:off x="6487962" y="1717348"/>
              <a:ext cx="70514" cy="64842"/>
            </a:xfrm>
            <a:custGeom>
              <a:avLst/>
              <a:gdLst/>
              <a:ahLst/>
              <a:cxnLst/>
              <a:rect l="l" t="t" r="r" b="b"/>
              <a:pathLst>
                <a:path w="2126" h="1955" extrusionOk="0">
                  <a:moveTo>
                    <a:pt x="1295" y="533"/>
                  </a:moveTo>
                  <a:cubicBezTo>
                    <a:pt x="1307" y="535"/>
                    <a:pt x="1329" y="547"/>
                    <a:pt x="1337" y="556"/>
                  </a:cubicBezTo>
                  <a:lnTo>
                    <a:pt x="1568" y="955"/>
                  </a:lnTo>
                  <a:cubicBezTo>
                    <a:pt x="1571" y="966"/>
                    <a:pt x="1571" y="989"/>
                    <a:pt x="1568" y="1001"/>
                  </a:cubicBezTo>
                  <a:lnTo>
                    <a:pt x="1337" y="1399"/>
                  </a:lnTo>
                  <a:cubicBezTo>
                    <a:pt x="1329" y="1408"/>
                    <a:pt x="1307" y="1421"/>
                    <a:pt x="1295" y="1424"/>
                  </a:cubicBezTo>
                  <a:lnTo>
                    <a:pt x="831" y="1424"/>
                  </a:lnTo>
                  <a:cubicBezTo>
                    <a:pt x="820" y="1421"/>
                    <a:pt x="798" y="1408"/>
                    <a:pt x="790" y="1399"/>
                  </a:cubicBezTo>
                  <a:lnTo>
                    <a:pt x="559" y="1001"/>
                  </a:lnTo>
                  <a:cubicBezTo>
                    <a:pt x="555" y="989"/>
                    <a:pt x="555" y="966"/>
                    <a:pt x="559" y="955"/>
                  </a:cubicBezTo>
                  <a:lnTo>
                    <a:pt x="790" y="556"/>
                  </a:lnTo>
                  <a:cubicBezTo>
                    <a:pt x="798" y="547"/>
                    <a:pt x="820" y="535"/>
                    <a:pt x="831" y="533"/>
                  </a:cubicBezTo>
                  <a:close/>
                  <a:moveTo>
                    <a:pt x="828" y="1"/>
                  </a:moveTo>
                  <a:cubicBezTo>
                    <a:pt x="636" y="1"/>
                    <a:pt x="428" y="121"/>
                    <a:pt x="332" y="286"/>
                  </a:cubicBezTo>
                  <a:lnTo>
                    <a:pt x="97" y="691"/>
                  </a:lnTo>
                  <a:cubicBezTo>
                    <a:pt x="0" y="857"/>
                    <a:pt x="0" y="1098"/>
                    <a:pt x="97" y="1265"/>
                  </a:cubicBezTo>
                  <a:lnTo>
                    <a:pt x="332" y="1669"/>
                  </a:lnTo>
                  <a:cubicBezTo>
                    <a:pt x="428" y="1834"/>
                    <a:pt x="636" y="1955"/>
                    <a:pt x="828" y="1955"/>
                  </a:cubicBezTo>
                  <a:lnTo>
                    <a:pt x="1299" y="1955"/>
                  </a:lnTo>
                  <a:cubicBezTo>
                    <a:pt x="1490" y="1955"/>
                    <a:pt x="1699" y="1834"/>
                    <a:pt x="1795" y="1669"/>
                  </a:cubicBezTo>
                  <a:lnTo>
                    <a:pt x="2030" y="1265"/>
                  </a:lnTo>
                  <a:cubicBezTo>
                    <a:pt x="2126" y="1098"/>
                    <a:pt x="2126" y="857"/>
                    <a:pt x="2030" y="691"/>
                  </a:cubicBezTo>
                  <a:lnTo>
                    <a:pt x="1795" y="286"/>
                  </a:lnTo>
                  <a:cubicBezTo>
                    <a:pt x="1699" y="121"/>
                    <a:pt x="1490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1">
              <a:extLst>
                <a:ext uri="{FF2B5EF4-FFF2-40B4-BE49-F238E27FC236}">
                  <a16:creationId xmlns:a16="http://schemas.microsoft.com/office/drawing/2014/main" id="{A4A5458F-3F3C-A0E2-6BC9-490A1A0CD60D}"/>
                </a:ext>
              </a:extLst>
            </p:cNvPr>
            <p:cNvSpPr/>
            <p:nvPr/>
          </p:nvSpPr>
          <p:spPr>
            <a:xfrm>
              <a:off x="6162888" y="1478111"/>
              <a:ext cx="50514" cy="50381"/>
            </a:xfrm>
            <a:custGeom>
              <a:avLst/>
              <a:gdLst/>
              <a:ahLst/>
              <a:cxnLst/>
              <a:rect l="l" t="t" r="r" b="b"/>
              <a:pathLst>
                <a:path w="1523" h="1519" extrusionOk="0">
                  <a:moveTo>
                    <a:pt x="991" y="533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199"/>
                    <a:pt x="0" y="443"/>
                  </a:cubicBezTo>
                  <a:lnTo>
                    <a:pt x="0" y="1075"/>
                  </a:lnTo>
                  <a:cubicBezTo>
                    <a:pt x="0" y="1319"/>
                    <a:pt x="199" y="1518"/>
                    <a:pt x="444" y="1518"/>
                  </a:cubicBezTo>
                  <a:lnTo>
                    <a:pt x="1079" y="1518"/>
                  </a:lnTo>
                  <a:cubicBezTo>
                    <a:pt x="1324" y="1518"/>
                    <a:pt x="1523" y="1319"/>
                    <a:pt x="1523" y="1075"/>
                  </a:cubicBezTo>
                  <a:lnTo>
                    <a:pt x="1523" y="443"/>
                  </a:lnTo>
                  <a:cubicBezTo>
                    <a:pt x="1523" y="199"/>
                    <a:pt x="1324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1">
              <a:extLst>
                <a:ext uri="{FF2B5EF4-FFF2-40B4-BE49-F238E27FC236}">
                  <a16:creationId xmlns:a16="http://schemas.microsoft.com/office/drawing/2014/main" id="{AB0927BA-1FD9-4747-7AFC-3980947BCAD4}"/>
                </a:ext>
              </a:extLst>
            </p:cNvPr>
            <p:cNvSpPr/>
            <p:nvPr/>
          </p:nvSpPr>
          <p:spPr>
            <a:xfrm>
              <a:off x="6526636" y="1467531"/>
              <a:ext cx="50547" cy="50381"/>
            </a:xfrm>
            <a:custGeom>
              <a:avLst/>
              <a:gdLst/>
              <a:ahLst/>
              <a:cxnLst/>
              <a:rect l="l" t="t" r="r" b="b"/>
              <a:pathLst>
                <a:path w="1524" h="1519" extrusionOk="0">
                  <a:moveTo>
                    <a:pt x="992" y="532"/>
                  </a:moveTo>
                  <a:lnTo>
                    <a:pt x="992" y="986"/>
                  </a:lnTo>
                  <a:lnTo>
                    <a:pt x="533" y="986"/>
                  </a:lnTo>
                  <a:lnTo>
                    <a:pt x="533" y="532"/>
                  </a:lnTo>
                  <a:close/>
                  <a:moveTo>
                    <a:pt x="444" y="0"/>
                  </a:moveTo>
                  <a:cubicBezTo>
                    <a:pt x="200" y="0"/>
                    <a:pt x="1" y="200"/>
                    <a:pt x="1" y="444"/>
                  </a:cubicBezTo>
                  <a:lnTo>
                    <a:pt x="1" y="1074"/>
                  </a:lnTo>
                  <a:cubicBezTo>
                    <a:pt x="1" y="1319"/>
                    <a:pt x="200" y="1518"/>
                    <a:pt x="444" y="1518"/>
                  </a:cubicBezTo>
                  <a:lnTo>
                    <a:pt x="1080" y="1518"/>
                  </a:lnTo>
                  <a:cubicBezTo>
                    <a:pt x="1324" y="1518"/>
                    <a:pt x="1523" y="1319"/>
                    <a:pt x="1523" y="1074"/>
                  </a:cubicBezTo>
                  <a:lnTo>
                    <a:pt x="1523" y="444"/>
                  </a:lnTo>
                  <a:cubicBezTo>
                    <a:pt x="1523" y="200"/>
                    <a:pt x="1324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1">
              <a:extLst>
                <a:ext uri="{FF2B5EF4-FFF2-40B4-BE49-F238E27FC236}">
                  <a16:creationId xmlns:a16="http://schemas.microsoft.com/office/drawing/2014/main" id="{688CC679-8847-2E42-35B0-B7043134B5D8}"/>
                </a:ext>
              </a:extLst>
            </p:cNvPr>
            <p:cNvSpPr/>
            <p:nvPr/>
          </p:nvSpPr>
          <p:spPr>
            <a:xfrm>
              <a:off x="6268626" y="1431577"/>
              <a:ext cx="50481" cy="73499"/>
            </a:xfrm>
            <a:custGeom>
              <a:avLst/>
              <a:gdLst/>
              <a:ahLst/>
              <a:cxnLst/>
              <a:rect l="l" t="t" r="r" b="b"/>
              <a:pathLst>
                <a:path w="1522" h="2216" extrusionOk="0">
                  <a:moveTo>
                    <a:pt x="990" y="531"/>
                  </a:moveTo>
                  <a:lnTo>
                    <a:pt x="990" y="986"/>
                  </a:lnTo>
                  <a:lnTo>
                    <a:pt x="531" y="986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074"/>
                  </a:lnTo>
                  <a:cubicBezTo>
                    <a:pt x="0" y="1319"/>
                    <a:pt x="198" y="1518"/>
                    <a:pt x="443" y="1518"/>
                  </a:cubicBezTo>
                  <a:lnTo>
                    <a:pt x="475" y="1518"/>
                  </a:lnTo>
                  <a:lnTo>
                    <a:pt x="475" y="1950"/>
                  </a:lnTo>
                  <a:cubicBezTo>
                    <a:pt x="475" y="2097"/>
                    <a:pt x="593" y="2216"/>
                    <a:pt x="739" y="2216"/>
                  </a:cubicBezTo>
                  <a:cubicBezTo>
                    <a:pt x="886" y="2216"/>
                    <a:pt x="1005" y="2097"/>
                    <a:pt x="1005" y="1950"/>
                  </a:cubicBezTo>
                  <a:lnTo>
                    <a:pt x="1005" y="1518"/>
                  </a:lnTo>
                  <a:lnTo>
                    <a:pt x="1079" y="1518"/>
                  </a:lnTo>
                  <a:cubicBezTo>
                    <a:pt x="1324" y="1518"/>
                    <a:pt x="1522" y="1319"/>
                    <a:pt x="1522" y="1074"/>
                  </a:cubicBezTo>
                  <a:lnTo>
                    <a:pt x="1522" y="443"/>
                  </a:lnTo>
                  <a:cubicBezTo>
                    <a:pt x="1522" y="198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1">
              <a:extLst>
                <a:ext uri="{FF2B5EF4-FFF2-40B4-BE49-F238E27FC236}">
                  <a16:creationId xmlns:a16="http://schemas.microsoft.com/office/drawing/2014/main" id="{E2388FB0-CD80-45CC-1129-B6806168D13A}"/>
                </a:ext>
              </a:extLst>
            </p:cNvPr>
            <p:cNvSpPr/>
            <p:nvPr/>
          </p:nvSpPr>
          <p:spPr>
            <a:xfrm>
              <a:off x="6383418" y="1467498"/>
              <a:ext cx="50481" cy="95191"/>
            </a:xfrm>
            <a:custGeom>
              <a:avLst/>
              <a:gdLst/>
              <a:ahLst/>
              <a:cxnLst/>
              <a:rect l="l" t="t" r="r" b="b"/>
              <a:pathLst>
                <a:path w="1522" h="2870" extrusionOk="0">
                  <a:moveTo>
                    <a:pt x="991" y="532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2"/>
                  </a:lnTo>
                  <a:close/>
                  <a:moveTo>
                    <a:pt x="444" y="0"/>
                  </a:moveTo>
                  <a:cubicBezTo>
                    <a:pt x="200" y="0"/>
                    <a:pt x="0" y="200"/>
                    <a:pt x="0" y="444"/>
                  </a:cubicBezTo>
                  <a:lnTo>
                    <a:pt x="0" y="1075"/>
                  </a:lnTo>
                  <a:cubicBezTo>
                    <a:pt x="0" y="1320"/>
                    <a:pt x="198" y="1518"/>
                    <a:pt x="443" y="1518"/>
                  </a:cubicBezTo>
                  <a:lnTo>
                    <a:pt x="495" y="1518"/>
                  </a:lnTo>
                  <a:lnTo>
                    <a:pt x="495" y="2603"/>
                  </a:lnTo>
                  <a:cubicBezTo>
                    <a:pt x="495" y="2751"/>
                    <a:pt x="614" y="2869"/>
                    <a:pt x="761" y="2869"/>
                  </a:cubicBezTo>
                  <a:cubicBezTo>
                    <a:pt x="908" y="2869"/>
                    <a:pt x="1027" y="2751"/>
                    <a:pt x="1027" y="2603"/>
                  </a:cubicBezTo>
                  <a:lnTo>
                    <a:pt x="1027" y="1518"/>
                  </a:lnTo>
                  <a:lnTo>
                    <a:pt x="1079" y="1518"/>
                  </a:lnTo>
                  <a:cubicBezTo>
                    <a:pt x="1324" y="1518"/>
                    <a:pt x="1522" y="1320"/>
                    <a:pt x="1522" y="1075"/>
                  </a:cubicBezTo>
                  <a:lnTo>
                    <a:pt x="1522" y="444"/>
                  </a:lnTo>
                  <a:cubicBezTo>
                    <a:pt x="1522" y="200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2" name="Google Shape;1802;p51">
            <a:extLst>
              <a:ext uri="{FF2B5EF4-FFF2-40B4-BE49-F238E27FC236}">
                <a16:creationId xmlns:a16="http://schemas.microsoft.com/office/drawing/2014/main" id="{4C2E255C-091A-EC9D-FF60-CAE580333DF7}"/>
              </a:ext>
            </a:extLst>
          </p:cNvPr>
          <p:cNvGrpSpPr/>
          <p:nvPr/>
        </p:nvGrpSpPr>
        <p:grpSpPr>
          <a:xfrm>
            <a:off x="3702586" y="3426738"/>
            <a:ext cx="392377" cy="365773"/>
            <a:chOff x="4002290" y="2305475"/>
            <a:chExt cx="601990" cy="567794"/>
          </a:xfrm>
        </p:grpSpPr>
        <p:sp>
          <p:nvSpPr>
            <p:cNvPr id="1803" name="Google Shape;1803;p51">
              <a:extLst>
                <a:ext uri="{FF2B5EF4-FFF2-40B4-BE49-F238E27FC236}">
                  <a16:creationId xmlns:a16="http://schemas.microsoft.com/office/drawing/2014/main" id="{531DBD46-E66C-F0EE-B1FF-42B530F25306}"/>
                </a:ext>
              </a:extLst>
            </p:cNvPr>
            <p:cNvSpPr/>
            <p:nvPr/>
          </p:nvSpPr>
          <p:spPr>
            <a:xfrm>
              <a:off x="4123717" y="2467995"/>
              <a:ext cx="36086" cy="55058"/>
            </a:xfrm>
            <a:custGeom>
              <a:avLst/>
              <a:gdLst/>
              <a:ahLst/>
              <a:cxnLst/>
              <a:rect l="l" t="t" r="r" b="b"/>
              <a:pathLst>
                <a:path w="1088" h="1660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1039"/>
                  </a:lnTo>
                  <a:cubicBezTo>
                    <a:pt x="1" y="1381"/>
                    <a:pt x="244" y="1659"/>
                    <a:pt x="544" y="1659"/>
                  </a:cubicBezTo>
                  <a:lnTo>
                    <a:pt x="821" y="1659"/>
                  </a:lnTo>
                  <a:cubicBezTo>
                    <a:pt x="968" y="1659"/>
                    <a:pt x="1087" y="1540"/>
                    <a:pt x="1087" y="1393"/>
                  </a:cubicBezTo>
                  <a:cubicBezTo>
                    <a:pt x="1087" y="1247"/>
                    <a:pt x="968" y="1128"/>
                    <a:pt x="821" y="1128"/>
                  </a:cubicBezTo>
                  <a:lnTo>
                    <a:pt x="559" y="1128"/>
                  </a:lnTo>
                  <a:cubicBezTo>
                    <a:pt x="549" y="1116"/>
                    <a:pt x="533" y="1085"/>
                    <a:pt x="533" y="1039"/>
                  </a:cubicBez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1">
              <a:extLst>
                <a:ext uri="{FF2B5EF4-FFF2-40B4-BE49-F238E27FC236}">
                  <a16:creationId xmlns:a16="http://schemas.microsoft.com/office/drawing/2014/main" id="{B64AE698-B606-1524-36CC-3F34D1FF4B17}"/>
                </a:ext>
              </a:extLst>
            </p:cNvPr>
            <p:cNvSpPr/>
            <p:nvPr/>
          </p:nvSpPr>
          <p:spPr>
            <a:xfrm>
              <a:off x="4077382" y="2453269"/>
              <a:ext cx="17678" cy="39337"/>
            </a:xfrm>
            <a:custGeom>
              <a:avLst/>
              <a:gdLst/>
              <a:ahLst/>
              <a:cxnLst/>
              <a:rect l="l" t="t" r="r" b="b"/>
              <a:pathLst>
                <a:path w="533" h="1186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20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1">
              <a:extLst>
                <a:ext uri="{FF2B5EF4-FFF2-40B4-BE49-F238E27FC236}">
                  <a16:creationId xmlns:a16="http://schemas.microsoft.com/office/drawing/2014/main" id="{EA25224D-9B30-60DB-78D9-9FC1C795C531}"/>
                </a:ext>
              </a:extLst>
            </p:cNvPr>
            <p:cNvSpPr/>
            <p:nvPr/>
          </p:nvSpPr>
          <p:spPr>
            <a:xfrm>
              <a:off x="4180002" y="2453269"/>
              <a:ext cx="17645" cy="39337"/>
            </a:xfrm>
            <a:custGeom>
              <a:avLst/>
              <a:gdLst/>
              <a:ahLst/>
              <a:cxnLst/>
              <a:rect l="l" t="t" r="r" b="b"/>
              <a:pathLst>
                <a:path w="532" h="1186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19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1">
              <a:extLst>
                <a:ext uri="{FF2B5EF4-FFF2-40B4-BE49-F238E27FC236}">
                  <a16:creationId xmlns:a16="http://schemas.microsoft.com/office/drawing/2014/main" id="{3885F19B-0C95-335D-7428-2DCAAC3FB2F0}"/>
                </a:ext>
              </a:extLst>
            </p:cNvPr>
            <p:cNvSpPr/>
            <p:nvPr/>
          </p:nvSpPr>
          <p:spPr>
            <a:xfrm>
              <a:off x="4093733" y="2536884"/>
              <a:ext cx="87595" cy="31708"/>
            </a:xfrm>
            <a:custGeom>
              <a:avLst/>
              <a:gdLst/>
              <a:ahLst/>
              <a:cxnLst/>
              <a:rect l="l" t="t" r="r" b="b"/>
              <a:pathLst>
                <a:path w="2641" h="956" extrusionOk="0">
                  <a:moveTo>
                    <a:pt x="292" y="1"/>
                  </a:moveTo>
                  <a:cubicBezTo>
                    <a:pt x="224" y="1"/>
                    <a:pt x="156" y="26"/>
                    <a:pt x="104" y="78"/>
                  </a:cubicBezTo>
                  <a:cubicBezTo>
                    <a:pt x="0" y="183"/>
                    <a:pt x="1" y="350"/>
                    <a:pt x="105" y="454"/>
                  </a:cubicBezTo>
                  <a:cubicBezTo>
                    <a:pt x="440" y="789"/>
                    <a:pt x="880" y="955"/>
                    <a:pt x="1321" y="955"/>
                  </a:cubicBezTo>
                  <a:cubicBezTo>
                    <a:pt x="1760" y="955"/>
                    <a:pt x="2201" y="789"/>
                    <a:pt x="2535" y="454"/>
                  </a:cubicBezTo>
                  <a:cubicBezTo>
                    <a:pt x="2640" y="350"/>
                    <a:pt x="2640" y="183"/>
                    <a:pt x="2536" y="78"/>
                  </a:cubicBezTo>
                  <a:cubicBezTo>
                    <a:pt x="2485" y="26"/>
                    <a:pt x="2416" y="1"/>
                    <a:pt x="2348" y="1"/>
                  </a:cubicBezTo>
                  <a:cubicBezTo>
                    <a:pt x="2280" y="1"/>
                    <a:pt x="2212" y="26"/>
                    <a:pt x="2161" y="78"/>
                  </a:cubicBezTo>
                  <a:cubicBezTo>
                    <a:pt x="1929" y="309"/>
                    <a:pt x="1625" y="424"/>
                    <a:pt x="1321" y="424"/>
                  </a:cubicBezTo>
                  <a:cubicBezTo>
                    <a:pt x="1016" y="424"/>
                    <a:pt x="712" y="309"/>
                    <a:pt x="480" y="78"/>
                  </a:cubicBezTo>
                  <a:cubicBezTo>
                    <a:pt x="428" y="26"/>
                    <a:pt x="360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1">
              <a:extLst>
                <a:ext uri="{FF2B5EF4-FFF2-40B4-BE49-F238E27FC236}">
                  <a16:creationId xmlns:a16="http://schemas.microsoft.com/office/drawing/2014/main" id="{F66FA242-ECC7-2B70-D5A2-842499B8ACCA}"/>
                </a:ext>
              </a:extLst>
            </p:cNvPr>
            <p:cNvSpPr/>
            <p:nvPr/>
          </p:nvSpPr>
          <p:spPr>
            <a:xfrm>
              <a:off x="4002290" y="2305475"/>
              <a:ext cx="601990" cy="567794"/>
            </a:xfrm>
            <a:custGeom>
              <a:avLst/>
              <a:gdLst/>
              <a:ahLst/>
              <a:cxnLst/>
              <a:rect l="l" t="t" r="r" b="b"/>
              <a:pathLst>
                <a:path w="18150" h="17119" extrusionOk="0">
                  <a:moveTo>
                    <a:pt x="4172" y="532"/>
                  </a:moveTo>
                  <a:cubicBezTo>
                    <a:pt x="4485" y="532"/>
                    <a:pt x="4740" y="785"/>
                    <a:pt x="4740" y="1096"/>
                  </a:cubicBezTo>
                  <a:lnTo>
                    <a:pt x="4740" y="1406"/>
                  </a:lnTo>
                  <a:cubicBezTo>
                    <a:pt x="4515" y="1393"/>
                    <a:pt x="4296" y="1389"/>
                    <a:pt x="4093" y="1389"/>
                  </a:cubicBezTo>
                  <a:lnTo>
                    <a:pt x="4061" y="1389"/>
                  </a:lnTo>
                  <a:cubicBezTo>
                    <a:pt x="3375" y="1389"/>
                    <a:pt x="2506" y="1430"/>
                    <a:pt x="1870" y="1751"/>
                  </a:cubicBezTo>
                  <a:cubicBezTo>
                    <a:pt x="1687" y="1844"/>
                    <a:pt x="1531" y="1955"/>
                    <a:pt x="1398" y="2087"/>
                  </a:cubicBezTo>
                  <a:lnTo>
                    <a:pt x="1398" y="1096"/>
                  </a:lnTo>
                  <a:cubicBezTo>
                    <a:pt x="1398" y="785"/>
                    <a:pt x="1653" y="532"/>
                    <a:pt x="1966" y="532"/>
                  </a:cubicBezTo>
                  <a:close/>
                  <a:moveTo>
                    <a:pt x="5558" y="891"/>
                  </a:moveTo>
                  <a:cubicBezTo>
                    <a:pt x="6219" y="891"/>
                    <a:pt x="6756" y="1426"/>
                    <a:pt x="6756" y="2083"/>
                  </a:cubicBezTo>
                  <a:lnTo>
                    <a:pt x="6756" y="2087"/>
                  </a:lnTo>
                  <a:cubicBezTo>
                    <a:pt x="6623" y="1955"/>
                    <a:pt x="6467" y="1844"/>
                    <a:pt x="6284" y="1751"/>
                  </a:cubicBezTo>
                  <a:cubicBezTo>
                    <a:pt x="5984" y="1600"/>
                    <a:pt x="5632" y="1511"/>
                    <a:pt x="5272" y="1460"/>
                  </a:cubicBezTo>
                  <a:lnTo>
                    <a:pt x="5272" y="1096"/>
                  </a:lnTo>
                  <a:cubicBezTo>
                    <a:pt x="5272" y="1040"/>
                    <a:pt x="5267" y="983"/>
                    <a:pt x="5258" y="929"/>
                  </a:cubicBezTo>
                  <a:cubicBezTo>
                    <a:pt x="5356" y="904"/>
                    <a:pt x="5456" y="891"/>
                    <a:pt x="5558" y="891"/>
                  </a:cubicBezTo>
                  <a:close/>
                  <a:moveTo>
                    <a:pt x="7537" y="2592"/>
                  </a:moveTo>
                  <a:lnTo>
                    <a:pt x="7537" y="3178"/>
                  </a:lnTo>
                  <a:lnTo>
                    <a:pt x="7288" y="3178"/>
                  </a:lnTo>
                  <a:lnTo>
                    <a:pt x="7288" y="2592"/>
                  </a:lnTo>
                  <a:close/>
                  <a:moveTo>
                    <a:pt x="14299" y="5359"/>
                  </a:moveTo>
                  <a:lnTo>
                    <a:pt x="14299" y="5731"/>
                  </a:lnTo>
                  <a:lnTo>
                    <a:pt x="13120" y="5731"/>
                  </a:lnTo>
                  <a:lnTo>
                    <a:pt x="13120" y="5359"/>
                  </a:lnTo>
                  <a:close/>
                  <a:moveTo>
                    <a:pt x="866" y="5052"/>
                  </a:moveTo>
                  <a:lnTo>
                    <a:pt x="866" y="6047"/>
                  </a:lnTo>
                  <a:cubicBezTo>
                    <a:pt x="866" y="6113"/>
                    <a:pt x="868" y="6178"/>
                    <a:pt x="872" y="6243"/>
                  </a:cubicBezTo>
                  <a:cubicBezTo>
                    <a:pt x="671" y="6141"/>
                    <a:pt x="532" y="5933"/>
                    <a:pt x="532" y="5694"/>
                  </a:cubicBezTo>
                  <a:lnTo>
                    <a:pt x="532" y="5598"/>
                  </a:lnTo>
                  <a:cubicBezTo>
                    <a:pt x="532" y="5360"/>
                    <a:pt x="668" y="5155"/>
                    <a:pt x="866" y="5052"/>
                  </a:cubicBezTo>
                  <a:close/>
                  <a:moveTo>
                    <a:pt x="7288" y="5052"/>
                  </a:moveTo>
                  <a:cubicBezTo>
                    <a:pt x="7486" y="5155"/>
                    <a:pt x="7622" y="5360"/>
                    <a:pt x="7622" y="5598"/>
                  </a:cubicBezTo>
                  <a:lnTo>
                    <a:pt x="7622" y="5694"/>
                  </a:lnTo>
                  <a:cubicBezTo>
                    <a:pt x="7622" y="5933"/>
                    <a:pt x="7483" y="6141"/>
                    <a:pt x="7282" y="6243"/>
                  </a:cubicBezTo>
                  <a:cubicBezTo>
                    <a:pt x="7286" y="6178"/>
                    <a:pt x="7288" y="6113"/>
                    <a:pt x="7288" y="6046"/>
                  </a:cubicBezTo>
                  <a:lnTo>
                    <a:pt x="7288" y="5052"/>
                  </a:lnTo>
                  <a:close/>
                  <a:moveTo>
                    <a:pt x="10076" y="7666"/>
                  </a:moveTo>
                  <a:cubicBezTo>
                    <a:pt x="10074" y="7720"/>
                    <a:pt x="10072" y="7773"/>
                    <a:pt x="10072" y="7826"/>
                  </a:cubicBezTo>
                  <a:lnTo>
                    <a:pt x="10072" y="8252"/>
                  </a:lnTo>
                  <a:lnTo>
                    <a:pt x="9810" y="8252"/>
                  </a:lnTo>
                  <a:lnTo>
                    <a:pt x="9810" y="7666"/>
                  </a:lnTo>
                  <a:close/>
                  <a:moveTo>
                    <a:pt x="16096" y="8462"/>
                  </a:moveTo>
                  <a:cubicBezTo>
                    <a:pt x="16123" y="8462"/>
                    <a:pt x="16147" y="8485"/>
                    <a:pt x="16147" y="8512"/>
                  </a:cubicBezTo>
                  <a:lnTo>
                    <a:pt x="16147" y="8626"/>
                  </a:lnTo>
                  <a:lnTo>
                    <a:pt x="11272" y="8626"/>
                  </a:lnTo>
                  <a:lnTo>
                    <a:pt x="11272" y="8512"/>
                  </a:lnTo>
                  <a:cubicBezTo>
                    <a:pt x="11272" y="8485"/>
                    <a:pt x="11295" y="8462"/>
                    <a:pt x="11323" y="8462"/>
                  </a:cubicBezTo>
                  <a:close/>
                  <a:moveTo>
                    <a:pt x="4093" y="1921"/>
                  </a:moveTo>
                  <a:cubicBezTo>
                    <a:pt x="6035" y="1921"/>
                    <a:pt x="6756" y="2357"/>
                    <a:pt x="6756" y="3530"/>
                  </a:cubicBezTo>
                  <a:lnTo>
                    <a:pt x="6756" y="6046"/>
                  </a:lnTo>
                  <a:cubicBezTo>
                    <a:pt x="6756" y="7508"/>
                    <a:pt x="5561" y="8697"/>
                    <a:pt x="4093" y="8697"/>
                  </a:cubicBezTo>
                  <a:lnTo>
                    <a:pt x="4061" y="8697"/>
                  </a:lnTo>
                  <a:cubicBezTo>
                    <a:pt x="2592" y="8697"/>
                    <a:pt x="1398" y="7508"/>
                    <a:pt x="1398" y="6046"/>
                  </a:cubicBezTo>
                  <a:lnTo>
                    <a:pt x="1398" y="3530"/>
                  </a:lnTo>
                  <a:cubicBezTo>
                    <a:pt x="1398" y="2357"/>
                    <a:pt x="2120" y="1921"/>
                    <a:pt x="4061" y="1921"/>
                  </a:cubicBezTo>
                  <a:close/>
                  <a:moveTo>
                    <a:pt x="16147" y="9158"/>
                  </a:moveTo>
                  <a:lnTo>
                    <a:pt x="16147" y="11196"/>
                  </a:lnTo>
                  <a:cubicBezTo>
                    <a:pt x="16147" y="11224"/>
                    <a:pt x="16123" y="11246"/>
                    <a:pt x="16096" y="11246"/>
                  </a:cubicBezTo>
                  <a:lnTo>
                    <a:pt x="11323" y="11246"/>
                  </a:lnTo>
                  <a:cubicBezTo>
                    <a:pt x="11295" y="11246"/>
                    <a:pt x="11272" y="11224"/>
                    <a:pt x="11272" y="11196"/>
                  </a:cubicBezTo>
                  <a:lnTo>
                    <a:pt x="11272" y="9158"/>
                  </a:lnTo>
                  <a:close/>
                  <a:moveTo>
                    <a:pt x="10072" y="9350"/>
                  </a:moveTo>
                  <a:lnTo>
                    <a:pt x="10072" y="10784"/>
                  </a:lnTo>
                  <a:cubicBezTo>
                    <a:pt x="10072" y="10966"/>
                    <a:pt x="10089" y="11144"/>
                    <a:pt x="10120" y="11316"/>
                  </a:cubicBezTo>
                  <a:cubicBezTo>
                    <a:pt x="9935" y="11263"/>
                    <a:pt x="9801" y="11092"/>
                    <a:pt x="9801" y="10891"/>
                  </a:cubicBezTo>
                  <a:lnTo>
                    <a:pt x="9801" y="9759"/>
                  </a:lnTo>
                  <a:cubicBezTo>
                    <a:pt x="9801" y="9576"/>
                    <a:pt x="9913" y="9418"/>
                    <a:pt x="10072" y="9350"/>
                  </a:cubicBezTo>
                  <a:close/>
                  <a:moveTo>
                    <a:pt x="17346" y="9350"/>
                  </a:moveTo>
                  <a:cubicBezTo>
                    <a:pt x="17505" y="9418"/>
                    <a:pt x="17618" y="9575"/>
                    <a:pt x="17618" y="9759"/>
                  </a:cubicBezTo>
                  <a:lnTo>
                    <a:pt x="17618" y="10891"/>
                  </a:lnTo>
                  <a:cubicBezTo>
                    <a:pt x="17618" y="11092"/>
                    <a:pt x="17483" y="11263"/>
                    <a:pt x="17298" y="11316"/>
                  </a:cubicBezTo>
                  <a:cubicBezTo>
                    <a:pt x="17329" y="11144"/>
                    <a:pt x="17346" y="10966"/>
                    <a:pt x="17346" y="10784"/>
                  </a:cubicBezTo>
                  <a:lnTo>
                    <a:pt x="17346" y="9350"/>
                  </a:lnTo>
                  <a:close/>
                  <a:moveTo>
                    <a:pt x="11721" y="5765"/>
                  </a:moveTo>
                  <a:lnTo>
                    <a:pt x="11721" y="7930"/>
                  </a:lnTo>
                  <a:lnTo>
                    <a:pt x="11323" y="7930"/>
                  </a:lnTo>
                  <a:cubicBezTo>
                    <a:pt x="11001" y="7930"/>
                    <a:pt x="10740" y="8191"/>
                    <a:pt x="10740" y="8512"/>
                  </a:cubicBezTo>
                  <a:lnTo>
                    <a:pt x="10740" y="11196"/>
                  </a:lnTo>
                  <a:cubicBezTo>
                    <a:pt x="10740" y="11518"/>
                    <a:pt x="11001" y="11778"/>
                    <a:pt x="11323" y="11778"/>
                  </a:cubicBezTo>
                  <a:lnTo>
                    <a:pt x="11721" y="11778"/>
                  </a:lnTo>
                  <a:lnTo>
                    <a:pt x="11721" y="12845"/>
                  </a:lnTo>
                  <a:cubicBezTo>
                    <a:pt x="11048" y="12404"/>
                    <a:pt x="10604" y="11645"/>
                    <a:pt x="10604" y="10784"/>
                  </a:cubicBezTo>
                  <a:lnTo>
                    <a:pt x="10604" y="7826"/>
                  </a:lnTo>
                  <a:cubicBezTo>
                    <a:pt x="10604" y="6966"/>
                    <a:pt x="11048" y="6207"/>
                    <a:pt x="11721" y="5765"/>
                  </a:cubicBezTo>
                  <a:close/>
                  <a:moveTo>
                    <a:pt x="14831" y="5408"/>
                  </a:moveTo>
                  <a:cubicBezTo>
                    <a:pt x="14945" y="5431"/>
                    <a:pt x="15058" y="5463"/>
                    <a:pt x="15165" y="5501"/>
                  </a:cubicBezTo>
                  <a:lnTo>
                    <a:pt x="15165" y="6150"/>
                  </a:lnTo>
                  <a:cubicBezTo>
                    <a:pt x="15165" y="6297"/>
                    <a:pt x="15285" y="6415"/>
                    <a:pt x="15431" y="6415"/>
                  </a:cubicBezTo>
                  <a:cubicBezTo>
                    <a:pt x="15578" y="6415"/>
                    <a:pt x="15697" y="6295"/>
                    <a:pt x="15697" y="6150"/>
                  </a:cubicBezTo>
                  <a:lnTo>
                    <a:pt x="15697" y="5765"/>
                  </a:lnTo>
                  <a:cubicBezTo>
                    <a:pt x="16370" y="6207"/>
                    <a:pt x="16815" y="6966"/>
                    <a:pt x="16815" y="7826"/>
                  </a:cubicBezTo>
                  <a:lnTo>
                    <a:pt x="16815" y="10784"/>
                  </a:lnTo>
                  <a:cubicBezTo>
                    <a:pt x="16815" y="11645"/>
                    <a:pt x="16370" y="12404"/>
                    <a:pt x="15697" y="12845"/>
                  </a:cubicBezTo>
                  <a:lnTo>
                    <a:pt x="15697" y="11778"/>
                  </a:lnTo>
                  <a:lnTo>
                    <a:pt x="16096" y="11778"/>
                  </a:lnTo>
                  <a:cubicBezTo>
                    <a:pt x="16417" y="11778"/>
                    <a:pt x="16679" y="11518"/>
                    <a:pt x="16679" y="11196"/>
                  </a:cubicBezTo>
                  <a:lnTo>
                    <a:pt x="16679" y="8512"/>
                  </a:lnTo>
                  <a:cubicBezTo>
                    <a:pt x="16679" y="8191"/>
                    <a:pt x="16417" y="7930"/>
                    <a:pt x="16096" y="7930"/>
                  </a:cubicBezTo>
                  <a:lnTo>
                    <a:pt x="15697" y="7930"/>
                  </a:lnTo>
                  <a:lnTo>
                    <a:pt x="15697" y="7603"/>
                  </a:lnTo>
                  <a:cubicBezTo>
                    <a:pt x="15697" y="7456"/>
                    <a:pt x="15578" y="7337"/>
                    <a:pt x="15431" y="7337"/>
                  </a:cubicBezTo>
                  <a:cubicBezTo>
                    <a:pt x="15285" y="7337"/>
                    <a:pt x="15165" y="7456"/>
                    <a:pt x="15165" y="7603"/>
                  </a:cubicBezTo>
                  <a:lnTo>
                    <a:pt x="15165" y="7930"/>
                  </a:lnTo>
                  <a:lnTo>
                    <a:pt x="12253" y="7930"/>
                  </a:lnTo>
                  <a:lnTo>
                    <a:pt x="12253" y="5501"/>
                  </a:lnTo>
                  <a:cubicBezTo>
                    <a:pt x="12361" y="5463"/>
                    <a:pt x="12473" y="5431"/>
                    <a:pt x="12588" y="5408"/>
                  </a:cubicBezTo>
                  <a:lnTo>
                    <a:pt x="12588" y="5822"/>
                  </a:lnTo>
                  <a:cubicBezTo>
                    <a:pt x="12588" y="6066"/>
                    <a:pt x="12787" y="6263"/>
                    <a:pt x="13029" y="6263"/>
                  </a:cubicBezTo>
                  <a:lnTo>
                    <a:pt x="14389" y="6263"/>
                  </a:lnTo>
                  <a:cubicBezTo>
                    <a:pt x="14633" y="6263"/>
                    <a:pt x="14831" y="6066"/>
                    <a:pt x="14831" y="5822"/>
                  </a:cubicBezTo>
                  <a:lnTo>
                    <a:pt x="14831" y="5408"/>
                  </a:lnTo>
                  <a:close/>
                  <a:moveTo>
                    <a:pt x="15165" y="11778"/>
                  </a:moveTo>
                  <a:lnTo>
                    <a:pt x="15165" y="13110"/>
                  </a:lnTo>
                  <a:cubicBezTo>
                    <a:pt x="14907" y="13201"/>
                    <a:pt x="14628" y="13252"/>
                    <a:pt x="14339" y="13252"/>
                  </a:cubicBezTo>
                  <a:lnTo>
                    <a:pt x="13080" y="13252"/>
                  </a:lnTo>
                  <a:cubicBezTo>
                    <a:pt x="12790" y="13252"/>
                    <a:pt x="12511" y="13201"/>
                    <a:pt x="12253" y="13110"/>
                  </a:cubicBezTo>
                  <a:lnTo>
                    <a:pt x="12253" y="11778"/>
                  </a:lnTo>
                  <a:close/>
                  <a:moveTo>
                    <a:pt x="14686" y="13763"/>
                  </a:moveTo>
                  <a:lnTo>
                    <a:pt x="14686" y="14163"/>
                  </a:lnTo>
                  <a:lnTo>
                    <a:pt x="12732" y="14163"/>
                  </a:lnTo>
                  <a:lnTo>
                    <a:pt x="12732" y="13763"/>
                  </a:lnTo>
                  <a:cubicBezTo>
                    <a:pt x="12846" y="13775"/>
                    <a:pt x="12962" y="13784"/>
                    <a:pt x="13080" y="13784"/>
                  </a:cubicBezTo>
                  <a:lnTo>
                    <a:pt x="14339" y="13784"/>
                  </a:lnTo>
                  <a:cubicBezTo>
                    <a:pt x="14456" y="13784"/>
                    <a:pt x="14572" y="13775"/>
                    <a:pt x="14686" y="13763"/>
                  </a:cubicBezTo>
                  <a:close/>
                  <a:moveTo>
                    <a:pt x="16094" y="15780"/>
                  </a:moveTo>
                  <a:cubicBezTo>
                    <a:pt x="16245" y="15780"/>
                    <a:pt x="16368" y="15902"/>
                    <a:pt x="16368" y="16052"/>
                  </a:cubicBezTo>
                  <a:lnTo>
                    <a:pt x="16368" y="16588"/>
                  </a:lnTo>
                  <a:lnTo>
                    <a:pt x="11050" y="16588"/>
                  </a:lnTo>
                  <a:lnTo>
                    <a:pt x="11050" y="16052"/>
                  </a:lnTo>
                  <a:cubicBezTo>
                    <a:pt x="11050" y="15902"/>
                    <a:pt x="11174" y="15780"/>
                    <a:pt x="11324" y="15780"/>
                  </a:cubicBezTo>
                  <a:close/>
                  <a:moveTo>
                    <a:pt x="1965" y="1"/>
                  </a:moveTo>
                  <a:cubicBezTo>
                    <a:pt x="1359" y="1"/>
                    <a:pt x="866" y="491"/>
                    <a:pt x="866" y="1096"/>
                  </a:cubicBezTo>
                  <a:lnTo>
                    <a:pt x="866" y="4485"/>
                  </a:lnTo>
                  <a:cubicBezTo>
                    <a:pt x="369" y="4613"/>
                    <a:pt x="1" y="5062"/>
                    <a:pt x="1" y="5597"/>
                  </a:cubicBezTo>
                  <a:lnTo>
                    <a:pt x="1" y="5693"/>
                  </a:lnTo>
                  <a:cubicBezTo>
                    <a:pt x="1" y="6263"/>
                    <a:pt x="417" y="6736"/>
                    <a:pt x="964" y="6826"/>
                  </a:cubicBezTo>
                  <a:cubicBezTo>
                    <a:pt x="1208" y="7789"/>
                    <a:pt x="1894" y="8579"/>
                    <a:pt x="2794" y="8968"/>
                  </a:cubicBezTo>
                  <a:lnTo>
                    <a:pt x="2794" y="9309"/>
                  </a:lnTo>
                  <a:lnTo>
                    <a:pt x="1198" y="9309"/>
                  </a:lnTo>
                  <a:cubicBezTo>
                    <a:pt x="577" y="9309"/>
                    <a:pt x="70" y="9813"/>
                    <a:pt x="70" y="10433"/>
                  </a:cubicBezTo>
                  <a:lnTo>
                    <a:pt x="70" y="11353"/>
                  </a:lnTo>
                  <a:cubicBezTo>
                    <a:pt x="70" y="11549"/>
                    <a:pt x="229" y="11708"/>
                    <a:pt x="426" y="11708"/>
                  </a:cubicBezTo>
                  <a:lnTo>
                    <a:pt x="4913" y="11708"/>
                  </a:lnTo>
                  <a:cubicBezTo>
                    <a:pt x="5060" y="11708"/>
                    <a:pt x="5179" y="11589"/>
                    <a:pt x="5179" y="11443"/>
                  </a:cubicBezTo>
                  <a:cubicBezTo>
                    <a:pt x="5179" y="11296"/>
                    <a:pt x="5060" y="11177"/>
                    <a:pt x="4913" y="11177"/>
                  </a:cubicBezTo>
                  <a:lnTo>
                    <a:pt x="602" y="11177"/>
                  </a:lnTo>
                  <a:lnTo>
                    <a:pt x="602" y="10433"/>
                  </a:lnTo>
                  <a:cubicBezTo>
                    <a:pt x="602" y="10107"/>
                    <a:pt x="869" y="9841"/>
                    <a:pt x="1198" y="9841"/>
                  </a:cubicBezTo>
                  <a:lnTo>
                    <a:pt x="3060" y="9841"/>
                  </a:lnTo>
                  <a:cubicBezTo>
                    <a:pt x="3207" y="9841"/>
                    <a:pt x="3326" y="9722"/>
                    <a:pt x="3326" y="9575"/>
                  </a:cubicBezTo>
                  <a:lnTo>
                    <a:pt x="3326" y="9144"/>
                  </a:lnTo>
                  <a:cubicBezTo>
                    <a:pt x="3562" y="9200"/>
                    <a:pt x="3808" y="9229"/>
                    <a:pt x="4061" y="9229"/>
                  </a:cubicBezTo>
                  <a:lnTo>
                    <a:pt x="4093" y="9229"/>
                  </a:lnTo>
                  <a:cubicBezTo>
                    <a:pt x="4346" y="9229"/>
                    <a:pt x="4592" y="9200"/>
                    <a:pt x="4828" y="9144"/>
                  </a:cubicBezTo>
                  <a:lnTo>
                    <a:pt x="4828" y="9575"/>
                  </a:lnTo>
                  <a:cubicBezTo>
                    <a:pt x="4828" y="9722"/>
                    <a:pt x="4947" y="9841"/>
                    <a:pt x="5094" y="9841"/>
                  </a:cubicBezTo>
                  <a:lnTo>
                    <a:pt x="6957" y="9841"/>
                  </a:lnTo>
                  <a:cubicBezTo>
                    <a:pt x="7285" y="9841"/>
                    <a:pt x="7552" y="10107"/>
                    <a:pt x="7552" y="10433"/>
                  </a:cubicBezTo>
                  <a:lnTo>
                    <a:pt x="7552" y="11177"/>
                  </a:lnTo>
                  <a:lnTo>
                    <a:pt x="6437" y="11177"/>
                  </a:lnTo>
                  <a:cubicBezTo>
                    <a:pt x="6290" y="11177"/>
                    <a:pt x="6171" y="11296"/>
                    <a:pt x="6171" y="11443"/>
                  </a:cubicBezTo>
                  <a:cubicBezTo>
                    <a:pt x="6171" y="11589"/>
                    <a:pt x="6290" y="11708"/>
                    <a:pt x="6437" y="11708"/>
                  </a:cubicBezTo>
                  <a:lnTo>
                    <a:pt x="7729" y="11708"/>
                  </a:lnTo>
                  <a:cubicBezTo>
                    <a:pt x="7925" y="11708"/>
                    <a:pt x="8084" y="11549"/>
                    <a:pt x="8084" y="11353"/>
                  </a:cubicBezTo>
                  <a:lnTo>
                    <a:pt x="8084" y="10433"/>
                  </a:lnTo>
                  <a:cubicBezTo>
                    <a:pt x="8084" y="9813"/>
                    <a:pt x="7578" y="9309"/>
                    <a:pt x="6957" y="9309"/>
                  </a:cubicBezTo>
                  <a:lnTo>
                    <a:pt x="5360" y="9309"/>
                  </a:lnTo>
                  <a:lnTo>
                    <a:pt x="5360" y="8968"/>
                  </a:lnTo>
                  <a:cubicBezTo>
                    <a:pt x="6260" y="8579"/>
                    <a:pt x="6946" y="7789"/>
                    <a:pt x="7191" y="6826"/>
                  </a:cubicBezTo>
                  <a:cubicBezTo>
                    <a:pt x="7737" y="6736"/>
                    <a:pt x="8154" y="6263"/>
                    <a:pt x="8154" y="5693"/>
                  </a:cubicBezTo>
                  <a:lnTo>
                    <a:pt x="8154" y="5597"/>
                  </a:lnTo>
                  <a:cubicBezTo>
                    <a:pt x="8154" y="5062"/>
                    <a:pt x="7785" y="4613"/>
                    <a:pt x="7288" y="4485"/>
                  </a:cubicBezTo>
                  <a:lnTo>
                    <a:pt x="7288" y="3710"/>
                  </a:lnTo>
                  <a:lnTo>
                    <a:pt x="7626" y="3710"/>
                  </a:lnTo>
                  <a:cubicBezTo>
                    <a:pt x="7870" y="3710"/>
                    <a:pt x="8069" y="3512"/>
                    <a:pt x="8069" y="3268"/>
                  </a:cubicBezTo>
                  <a:lnTo>
                    <a:pt x="8069" y="3175"/>
                  </a:lnTo>
                  <a:lnTo>
                    <a:pt x="8459" y="3175"/>
                  </a:lnTo>
                  <a:lnTo>
                    <a:pt x="8459" y="7721"/>
                  </a:lnTo>
                  <a:cubicBezTo>
                    <a:pt x="8459" y="7965"/>
                    <a:pt x="8657" y="8163"/>
                    <a:pt x="8901" y="8163"/>
                  </a:cubicBezTo>
                  <a:lnTo>
                    <a:pt x="9277" y="8163"/>
                  </a:lnTo>
                  <a:lnTo>
                    <a:pt x="9277" y="8342"/>
                  </a:lnTo>
                  <a:cubicBezTo>
                    <a:pt x="9277" y="8586"/>
                    <a:pt x="9476" y="8784"/>
                    <a:pt x="9721" y="8784"/>
                  </a:cubicBezTo>
                  <a:lnTo>
                    <a:pt x="10072" y="8784"/>
                  </a:lnTo>
                  <a:lnTo>
                    <a:pt x="10072" y="8800"/>
                  </a:lnTo>
                  <a:cubicBezTo>
                    <a:pt x="9616" y="8881"/>
                    <a:pt x="9268" y="9280"/>
                    <a:pt x="9268" y="9759"/>
                  </a:cubicBezTo>
                  <a:lnTo>
                    <a:pt x="9268" y="10891"/>
                  </a:lnTo>
                  <a:cubicBezTo>
                    <a:pt x="9268" y="11428"/>
                    <a:pt x="9705" y="11866"/>
                    <a:pt x="10243" y="11866"/>
                  </a:cubicBezTo>
                  <a:lnTo>
                    <a:pt x="10275" y="11866"/>
                  </a:lnTo>
                  <a:cubicBezTo>
                    <a:pt x="10607" y="12718"/>
                    <a:pt x="11317" y="13382"/>
                    <a:pt x="12200" y="13652"/>
                  </a:cubicBezTo>
                  <a:lnTo>
                    <a:pt x="12200" y="14163"/>
                  </a:lnTo>
                  <a:lnTo>
                    <a:pt x="10324" y="14163"/>
                  </a:lnTo>
                  <a:cubicBezTo>
                    <a:pt x="9755" y="14163"/>
                    <a:pt x="9291" y="14624"/>
                    <a:pt x="9291" y="15193"/>
                  </a:cubicBezTo>
                  <a:lnTo>
                    <a:pt x="9291" y="16852"/>
                  </a:lnTo>
                  <a:cubicBezTo>
                    <a:pt x="9291" y="17000"/>
                    <a:pt x="9411" y="17118"/>
                    <a:pt x="9557" y="17118"/>
                  </a:cubicBezTo>
                  <a:lnTo>
                    <a:pt x="17860" y="17118"/>
                  </a:lnTo>
                  <a:cubicBezTo>
                    <a:pt x="18008" y="17118"/>
                    <a:pt x="18126" y="16999"/>
                    <a:pt x="18126" y="16852"/>
                  </a:cubicBezTo>
                  <a:lnTo>
                    <a:pt x="18126" y="15193"/>
                  </a:lnTo>
                  <a:cubicBezTo>
                    <a:pt x="18126" y="14625"/>
                    <a:pt x="17663" y="14163"/>
                    <a:pt x="17094" y="14163"/>
                  </a:cubicBezTo>
                  <a:lnTo>
                    <a:pt x="16788" y="14163"/>
                  </a:lnTo>
                  <a:cubicBezTo>
                    <a:pt x="16641" y="14163"/>
                    <a:pt x="16522" y="14281"/>
                    <a:pt x="16522" y="14428"/>
                  </a:cubicBezTo>
                  <a:cubicBezTo>
                    <a:pt x="16522" y="14575"/>
                    <a:pt x="16641" y="14694"/>
                    <a:pt x="16788" y="14694"/>
                  </a:cubicBezTo>
                  <a:lnTo>
                    <a:pt x="17094" y="14694"/>
                  </a:lnTo>
                  <a:cubicBezTo>
                    <a:pt x="17370" y="14694"/>
                    <a:pt x="17594" y="14918"/>
                    <a:pt x="17594" y="15193"/>
                  </a:cubicBezTo>
                  <a:lnTo>
                    <a:pt x="17594" y="16587"/>
                  </a:lnTo>
                  <a:lnTo>
                    <a:pt x="16899" y="16587"/>
                  </a:lnTo>
                  <a:lnTo>
                    <a:pt x="16899" y="16052"/>
                  </a:lnTo>
                  <a:cubicBezTo>
                    <a:pt x="16899" y="15608"/>
                    <a:pt x="16537" y="15248"/>
                    <a:pt x="16094" y="15248"/>
                  </a:cubicBezTo>
                  <a:lnTo>
                    <a:pt x="11324" y="15248"/>
                  </a:lnTo>
                  <a:cubicBezTo>
                    <a:pt x="10880" y="15248"/>
                    <a:pt x="10518" y="15608"/>
                    <a:pt x="10518" y="16052"/>
                  </a:cubicBezTo>
                  <a:lnTo>
                    <a:pt x="10518" y="16587"/>
                  </a:lnTo>
                  <a:lnTo>
                    <a:pt x="9823" y="16587"/>
                  </a:lnTo>
                  <a:lnTo>
                    <a:pt x="9823" y="15193"/>
                  </a:lnTo>
                  <a:cubicBezTo>
                    <a:pt x="9823" y="14918"/>
                    <a:pt x="10048" y="14694"/>
                    <a:pt x="10324" y="14694"/>
                  </a:cubicBezTo>
                  <a:lnTo>
                    <a:pt x="15406" y="14694"/>
                  </a:lnTo>
                  <a:cubicBezTo>
                    <a:pt x="15553" y="14694"/>
                    <a:pt x="15672" y="14575"/>
                    <a:pt x="15672" y="14428"/>
                  </a:cubicBezTo>
                  <a:cubicBezTo>
                    <a:pt x="15672" y="14281"/>
                    <a:pt x="15553" y="14163"/>
                    <a:pt x="15406" y="14163"/>
                  </a:cubicBezTo>
                  <a:lnTo>
                    <a:pt x="15218" y="14163"/>
                  </a:lnTo>
                  <a:lnTo>
                    <a:pt x="15218" y="13652"/>
                  </a:lnTo>
                  <a:cubicBezTo>
                    <a:pt x="16101" y="13383"/>
                    <a:pt x="16811" y="12718"/>
                    <a:pt x="17143" y="11866"/>
                  </a:cubicBezTo>
                  <a:lnTo>
                    <a:pt x="17175" y="11866"/>
                  </a:lnTo>
                  <a:cubicBezTo>
                    <a:pt x="17712" y="11866"/>
                    <a:pt x="18149" y="11428"/>
                    <a:pt x="18149" y="10891"/>
                  </a:cubicBezTo>
                  <a:lnTo>
                    <a:pt x="18149" y="9759"/>
                  </a:lnTo>
                  <a:cubicBezTo>
                    <a:pt x="18149" y="9280"/>
                    <a:pt x="17802" y="8881"/>
                    <a:pt x="17346" y="8800"/>
                  </a:cubicBezTo>
                  <a:lnTo>
                    <a:pt x="17346" y="7826"/>
                  </a:lnTo>
                  <a:cubicBezTo>
                    <a:pt x="17346" y="6173"/>
                    <a:pt x="15997" y="4827"/>
                    <a:pt x="14338" y="4827"/>
                  </a:cubicBezTo>
                  <a:lnTo>
                    <a:pt x="13080" y="4827"/>
                  </a:lnTo>
                  <a:cubicBezTo>
                    <a:pt x="11660" y="4827"/>
                    <a:pt x="10468" y="5813"/>
                    <a:pt x="10153" y="7134"/>
                  </a:cubicBezTo>
                  <a:lnTo>
                    <a:pt x="9721" y="7134"/>
                  </a:lnTo>
                  <a:cubicBezTo>
                    <a:pt x="9476" y="7134"/>
                    <a:pt x="9278" y="7334"/>
                    <a:pt x="9278" y="7578"/>
                  </a:cubicBezTo>
                  <a:lnTo>
                    <a:pt x="9278" y="7631"/>
                  </a:lnTo>
                  <a:lnTo>
                    <a:pt x="8991" y="7631"/>
                  </a:lnTo>
                  <a:lnTo>
                    <a:pt x="8991" y="3087"/>
                  </a:lnTo>
                  <a:cubicBezTo>
                    <a:pt x="8991" y="2843"/>
                    <a:pt x="8791" y="2643"/>
                    <a:pt x="8547" y="2643"/>
                  </a:cubicBezTo>
                  <a:lnTo>
                    <a:pt x="8069" y="2643"/>
                  </a:lnTo>
                  <a:lnTo>
                    <a:pt x="8069" y="2503"/>
                  </a:lnTo>
                  <a:cubicBezTo>
                    <a:pt x="8069" y="2258"/>
                    <a:pt x="7870" y="2060"/>
                    <a:pt x="7626" y="2060"/>
                  </a:cubicBezTo>
                  <a:lnTo>
                    <a:pt x="7287" y="2060"/>
                  </a:lnTo>
                  <a:cubicBezTo>
                    <a:pt x="7275" y="1120"/>
                    <a:pt x="6505" y="359"/>
                    <a:pt x="5558" y="359"/>
                  </a:cubicBezTo>
                  <a:cubicBezTo>
                    <a:pt x="5386" y="359"/>
                    <a:pt x="5214" y="386"/>
                    <a:pt x="5049" y="437"/>
                  </a:cubicBezTo>
                  <a:cubicBezTo>
                    <a:pt x="4849" y="172"/>
                    <a:pt x="4529" y="1"/>
                    <a:pt x="4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1">
              <a:extLst>
                <a:ext uri="{FF2B5EF4-FFF2-40B4-BE49-F238E27FC236}">
                  <a16:creationId xmlns:a16="http://schemas.microsoft.com/office/drawing/2014/main" id="{B15B385F-A6B9-2ED4-6D68-4BD42648568D}"/>
                </a:ext>
              </a:extLst>
            </p:cNvPr>
            <p:cNvSpPr/>
            <p:nvPr/>
          </p:nvSpPr>
          <p:spPr>
            <a:xfrm>
              <a:off x="4384911" y="2616752"/>
              <a:ext cx="63980" cy="42852"/>
            </a:xfrm>
            <a:custGeom>
              <a:avLst/>
              <a:gdLst/>
              <a:ahLst/>
              <a:cxnLst/>
              <a:rect l="l" t="t" r="r" b="b"/>
              <a:pathLst>
                <a:path w="1929" h="1292" extrusionOk="0">
                  <a:moveTo>
                    <a:pt x="1396" y="533"/>
                  </a:moveTo>
                  <a:lnTo>
                    <a:pt x="1396" y="760"/>
                  </a:lnTo>
                  <a:lnTo>
                    <a:pt x="532" y="760"/>
                  </a:lnTo>
                  <a:lnTo>
                    <a:pt x="532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8" y="1125"/>
                    <a:pt x="1928" y="920"/>
                  </a:cubicBezTo>
                  <a:lnTo>
                    <a:pt x="1928" y="373"/>
                  </a:lnTo>
                  <a:cubicBezTo>
                    <a:pt x="1928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1">
              <a:extLst>
                <a:ext uri="{FF2B5EF4-FFF2-40B4-BE49-F238E27FC236}">
                  <a16:creationId xmlns:a16="http://schemas.microsoft.com/office/drawing/2014/main" id="{1708FDEE-B2D7-1E38-4435-A34829EA44E7}"/>
                </a:ext>
              </a:extLst>
            </p:cNvPr>
            <p:cNvSpPr/>
            <p:nvPr/>
          </p:nvSpPr>
          <p:spPr>
            <a:xfrm>
              <a:off x="4465077" y="2616752"/>
              <a:ext cx="64013" cy="42852"/>
            </a:xfrm>
            <a:custGeom>
              <a:avLst/>
              <a:gdLst/>
              <a:ahLst/>
              <a:cxnLst/>
              <a:rect l="l" t="t" r="r" b="b"/>
              <a:pathLst>
                <a:path w="1930" h="1292" extrusionOk="0">
                  <a:moveTo>
                    <a:pt x="1397" y="533"/>
                  </a:moveTo>
                  <a:lnTo>
                    <a:pt x="1397" y="760"/>
                  </a:lnTo>
                  <a:lnTo>
                    <a:pt x="533" y="760"/>
                  </a:lnTo>
                  <a:lnTo>
                    <a:pt x="533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9" y="1125"/>
                    <a:pt x="1929" y="920"/>
                  </a:cubicBezTo>
                  <a:lnTo>
                    <a:pt x="1929" y="373"/>
                  </a:lnTo>
                  <a:cubicBezTo>
                    <a:pt x="1929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1">
              <a:extLst>
                <a:ext uri="{FF2B5EF4-FFF2-40B4-BE49-F238E27FC236}">
                  <a16:creationId xmlns:a16="http://schemas.microsoft.com/office/drawing/2014/main" id="{E70A7ED6-936B-DD81-9C94-17B90E588F5C}"/>
                </a:ext>
              </a:extLst>
            </p:cNvPr>
            <p:cNvSpPr/>
            <p:nvPr/>
          </p:nvSpPr>
          <p:spPr>
            <a:xfrm>
              <a:off x="4376221" y="2833567"/>
              <a:ext cx="45506" cy="17645"/>
            </a:xfrm>
            <a:custGeom>
              <a:avLst/>
              <a:gdLst/>
              <a:ahLst/>
              <a:cxnLst/>
              <a:rect l="l" t="t" r="r" b="b"/>
              <a:pathLst>
                <a:path w="1372" h="532" extrusionOk="0">
                  <a:moveTo>
                    <a:pt x="266" y="0"/>
                  </a:moveTo>
                  <a:cubicBezTo>
                    <a:pt x="119" y="0"/>
                    <a:pt x="0" y="118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1106" y="531"/>
                  </a:lnTo>
                  <a:cubicBezTo>
                    <a:pt x="1253" y="531"/>
                    <a:pt x="1372" y="412"/>
                    <a:pt x="1372" y="266"/>
                  </a:cubicBezTo>
                  <a:cubicBezTo>
                    <a:pt x="1372" y="118"/>
                    <a:pt x="1253" y="0"/>
                    <a:pt x="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1">
              <a:extLst>
                <a:ext uri="{FF2B5EF4-FFF2-40B4-BE49-F238E27FC236}">
                  <a16:creationId xmlns:a16="http://schemas.microsoft.com/office/drawing/2014/main" id="{63154E86-8173-E6E1-C21A-62EE210B615B}"/>
                </a:ext>
              </a:extLst>
            </p:cNvPr>
            <p:cNvSpPr/>
            <p:nvPr/>
          </p:nvSpPr>
          <p:spPr>
            <a:xfrm>
              <a:off x="4466801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1">
              <a:extLst>
                <a:ext uri="{FF2B5EF4-FFF2-40B4-BE49-F238E27FC236}">
                  <a16:creationId xmlns:a16="http://schemas.microsoft.com/office/drawing/2014/main" id="{8A4F6D21-FF19-7FA3-FE3D-BB73B86A1607}"/>
                </a:ext>
              </a:extLst>
            </p:cNvPr>
            <p:cNvSpPr/>
            <p:nvPr/>
          </p:nvSpPr>
          <p:spPr>
            <a:xfrm>
              <a:off x="4492340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1">
              <a:extLst>
                <a:ext uri="{FF2B5EF4-FFF2-40B4-BE49-F238E27FC236}">
                  <a16:creationId xmlns:a16="http://schemas.microsoft.com/office/drawing/2014/main" id="{5715EA2B-2F66-E991-FA47-D8F1CC725B60}"/>
                </a:ext>
              </a:extLst>
            </p:cNvPr>
            <p:cNvSpPr/>
            <p:nvPr/>
          </p:nvSpPr>
          <p:spPr>
            <a:xfrm>
              <a:off x="4517879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1">
              <a:extLst>
                <a:ext uri="{FF2B5EF4-FFF2-40B4-BE49-F238E27FC236}">
                  <a16:creationId xmlns:a16="http://schemas.microsoft.com/office/drawing/2014/main" id="{237D41A5-9982-BF1F-67D3-7554BE348472}"/>
                </a:ext>
              </a:extLst>
            </p:cNvPr>
            <p:cNvSpPr/>
            <p:nvPr/>
          </p:nvSpPr>
          <p:spPr>
            <a:xfrm>
              <a:off x="4422622" y="2534894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5" y="1"/>
                  </a:moveTo>
                  <a:cubicBezTo>
                    <a:pt x="197" y="1"/>
                    <a:pt x="127" y="29"/>
                    <a:pt x="79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9" y="455"/>
                  </a:cubicBezTo>
                  <a:cubicBezTo>
                    <a:pt x="127" y="504"/>
                    <a:pt x="196" y="533"/>
                    <a:pt x="265" y="533"/>
                  </a:cubicBezTo>
                  <a:cubicBezTo>
                    <a:pt x="336" y="533"/>
                    <a:pt x="404" y="504"/>
                    <a:pt x="453" y="455"/>
                  </a:cubicBezTo>
                  <a:cubicBezTo>
                    <a:pt x="504" y="405"/>
                    <a:pt x="531" y="336"/>
                    <a:pt x="531" y="267"/>
                  </a:cubicBezTo>
                  <a:cubicBezTo>
                    <a:pt x="531" y="197"/>
                    <a:pt x="504" y="128"/>
                    <a:pt x="453" y="79"/>
                  </a:cubicBezTo>
                  <a:cubicBezTo>
                    <a:pt x="404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1">
              <a:extLst>
                <a:ext uri="{FF2B5EF4-FFF2-40B4-BE49-F238E27FC236}">
                  <a16:creationId xmlns:a16="http://schemas.microsoft.com/office/drawing/2014/main" id="{AFFF49F7-1E8D-227A-894C-46DC13B8F7F8}"/>
                </a:ext>
              </a:extLst>
            </p:cNvPr>
            <p:cNvSpPr/>
            <p:nvPr/>
          </p:nvSpPr>
          <p:spPr>
            <a:xfrm>
              <a:off x="4448161" y="25348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4" y="405"/>
                    <a:pt x="532" y="336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4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1">
              <a:extLst>
                <a:ext uri="{FF2B5EF4-FFF2-40B4-BE49-F238E27FC236}">
                  <a16:creationId xmlns:a16="http://schemas.microsoft.com/office/drawing/2014/main" id="{1984510C-2F96-CAA8-033D-DB56A3CA20AA}"/>
                </a:ext>
              </a:extLst>
            </p:cNvPr>
            <p:cNvSpPr/>
            <p:nvPr/>
          </p:nvSpPr>
          <p:spPr>
            <a:xfrm>
              <a:off x="4473700" y="25348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6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6" y="533"/>
                    <a:pt x="404" y="504"/>
                    <a:pt x="455" y="455"/>
                  </a:cubicBezTo>
                  <a:cubicBezTo>
                    <a:pt x="504" y="405"/>
                    <a:pt x="533" y="336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5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1">
              <a:extLst>
                <a:ext uri="{FF2B5EF4-FFF2-40B4-BE49-F238E27FC236}">
                  <a16:creationId xmlns:a16="http://schemas.microsoft.com/office/drawing/2014/main" id="{6C5C5E2F-4C82-DBBB-0C37-2DC7EAF668F4}"/>
                </a:ext>
              </a:extLst>
            </p:cNvPr>
            <p:cNvSpPr/>
            <p:nvPr/>
          </p:nvSpPr>
          <p:spPr>
            <a:xfrm>
              <a:off x="4418543" y="2700433"/>
              <a:ext cx="76882" cy="17645"/>
            </a:xfrm>
            <a:custGeom>
              <a:avLst/>
              <a:gdLst/>
              <a:ahLst/>
              <a:cxnLst/>
              <a:rect l="l" t="t" r="r" b="b"/>
              <a:pathLst>
                <a:path w="2318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2"/>
                    <a:pt x="2318" y="267"/>
                  </a:cubicBezTo>
                  <a:cubicBezTo>
                    <a:pt x="2318" y="120"/>
                    <a:pt x="2199" y="1"/>
                    <a:pt x="2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1">
              <a:extLst>
                <a:ext uri="{FF2B5EF4-FFF2-40B4-BE49-F238E27FC236}">
                  <a16:creationId xmlns:a16="http://schemas.microsoft.com/office/drawing/2014/main" id="{1BA05085-B4A2-5E83-9AA4-EABCFFB1922A}"/>
                </a:ext>
              </a:extLst>
            </p:cNvPr>
            <p:cNvSpPr/>
            <p:nvPr/>
          </p:nvSpPr>
          <p:spPr>
            <a:xfrm>
              <a:off x="4418543" y="2721262"/>
              <a:ext cx="76882" cy="17645"/>
            </a:xfrm>
            <a:custGeom>
              <a:avLst/>
              <a:gdLst/>
              <a:ahLst/>
              <a:cxnLst/>
              <a:rect l="l" t="t" r="r" b="b"/>
              <a:pathLst>
                <a:path w="2318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3"/>
                    <a:pt x="2318" y="266"/>
                  </a:cubicBezTo>
                  <a:cubicBezTo>
                    <a:pt x="2318" y="119"/>
                    <a:pt x="2199" y="0"/>
                    <a:pt x="2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19" name="Google Shape;1819;p51">
            <a:extLst>
              <a:ext uri="{FF2B5EF4-FFF2-40B4-BE49-F238E27FC236}">
                <a16:creationId xmlns:a16="http://schemas.microsoft.com/office/drawing/2014/main" id="{9D9FA614-16BC-7910-1A80-7210B2DFB96D}"/>
              </a:ext>
            </a:extLst>
          </p:cNvPr>
          <p:cNvCxnSpPr>
            <a:stCxn id="1775" idx="2"/>
            <a:endCxn id="1747" idx="3"/>
          </p:cNvCxnSpPr>
          <p:nvPr/>
        </p:nvCxnSpPr>
        <p:spPr>
          <a:xfrm flipH="1">
            <a:off x="1877375" y="1897825"/>
            <a:ext cx="1754400" cy="1959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1" name="Google Shape;1821;p51">
            <a:extLst>
              <a:ext uri="{FF2B5EF4-FFF2-40B4-BE49-F238E27FC236}">
                <a16:creationId xmlns:a16="http://schemas.microsoft.com/office/drawing/2014/main" id="{F665C429-BD83-4B1B-EFEC-587149627340}"/>
              </a:ext>
            </a:extLst>
          </p:cNvPr>
          <p:cNvCxnSpPr>
            <a:stCxn id="1776" idx="2"/>
            <a:endCxn id="1747" idx="5"/>
          </p:cNvCxnSpPr>
          <p:nvPr/>
        </p:nvCxnSpPr>
        <p:spPr>
          <a:xfrm flipH="1" flipV="1">
            <a:off x="2533357" y="3239553"/>
            <a:ext cx="1081853" cy="437425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22" name="Google Shape;1822;p51">
            <a:extLst>
              <a:ext uri="{FF2B5EF4-FFF2-40B4-BE49-F238E27FC236}">
                <a16:creationId xmlns:a16="http://schemas.microsoft.com/office/drawing/2014/main" id="{5F1F3D49-5223-1A01-EA2B-65AD3983EAC3}"/>
              </a:ext>
            </a:extLst>
          </p:cNvPr>
          <p:cNvGrpSpPr/>
          <p:nvPr/>
        </p:nvGrpSpPr>
        <p:grpSpPr>
          <a:xfrm>
            <a:off x="7106825" y="1312225"/>
            <a:ext cx="76825" cy="76800"/>
            <a:chOff x="3104875" y="1099400"/>
            <a:chExt cx="76825" cy="76800"/>
          </a:xfrm>
        </p:grpSpPr>
        <p:sp>
          <p:nvSpPr>
            <p:cNvPr id="1823" name="Google Shape;1823;p51">
              <a:extLst>
                <a:ext uri="{FF2B5EF4-FFF2-40B4-BE49-F238E27FC236}">
                  <a16:creationId xmlns:a16="http://schemas.microsoft.com/office/drawing/2014/main" id="{F16E78EB-ED82-089E-F1F6-8AF99A71D02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1">
              <a:extLst>
                <a:ext uri="{FF2B5EF4-FFF2-40B4-BE49-F238E27FC236}">
                  <a16:creationId xmlns:a16="http://schemas.microsoft.com/office/drawing/2014/main" id="{5F3EC0DC-D6E4-1193-20B9-A98EE32BC6B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5" name="Google Shape;1825;p51">
            <a:extLst>
              <a:ext uri="{FF2B5EF4-FFF2-40B4-BE49-F238E27FC236}">
                <a16:creationId xmlns:a16="http://schemas.microsoft.com/office/drawing/2014/main" id="{D0E84398-95AF-4473-3778-7BDE0333117C}"/>
              </a:ext>
            </a:extLst>
          </p:cNvPr>
          <p:cNvGrpSpPr/>
          <p:nvPr/>
        </p:nvGrpSpPr>
        <p:grpSpPr>
          <a:xfrm>
            <a:off x="1877450" y="837825"/>
            <a:ext cx="76825" cy="76800"/>
            <a:chOff x="3104875" y="1099400"/>
            <a:chExt cx="76825" cy="76800"/>
          </a:xfrm>
        </p:grpSpPr>
        <p:sp>
          <p:nvSpPr>
            <p:cNvPr id="1826" name="Google Shape;1826;p51">
              <a:extLst>
                <a:ext uri="{FF2B5EF4-FFF2-40B4-BE49-F238E27FC236}">
                  <a16:creationId xmlns:a16="http://schemas.microsoft.com/office/drawing/2014/main" id="{5A451D11-DDF3-4580-4EE4-C3BDD040CE1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1">
              <a:extLst>
                <a:ext uri="{FF2B5EF4-FFF2-40B4-BE49-F238E27FC236}">
                  <a16:creationId xmlns:a16="http://schemas.microsoft.com/office/drawing/2014/main" id="{8934ADB9-57E7-E825-1846-2AED57D0540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31" name="Google Shape;1831;p51">
            <a:extLst>
              <a:ext uri="{FF2B5EF4-FFF2-40B4-BE49-F238E27FC236}">
                <a16:creationId xmlns:a16="http://schemas.microsoft.com/office/drawing/2014/main" id="{8E3BF9B1-1342-FE18-2F9A-241C2DA69F9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7517459" y="50202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51">
            <a:extLst>
              <a:ext uri="{FF2B5EF4-FFF2-40B4-BE49-F238E27FC236}">
                <a16:creationId xmlns:a16="http://schemas.microsoft.com/office/drawing/2014/main" id="{FD20588D-F59E-4FA8-CB27-143DC0C0FB2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20193487">
            <a:off x="604504" y="4221654"/>
            <a:ext cx="1175233" cy="763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18D3E7BB-AB15-4105-C6F5-E7BD087EB068}"/>
              </a:ext>
            </a:extLst>
          </p:cNvPr>
          <p:cNvCxnSpPr/>
          <p:nvPr/>
        </p:nvCxnSpPr>
        <p:spPr>
          <a:xfrm>
            <a:off x="2535974" y="2391062"/>
            <a:ext cx="1071770" cy="442292"/>
          </a:xfrm>
          <a:prstGeom prst="bentConnector3">
            <a:avLst/>
          </a:prstGeom>
          <a:ln>
            <a:solidFill>
              <a:schemeClr val="bg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" name="Conector: Angulado 3">
            <a:extLst>
              <a:ext uri="{FF2B5EF4-FFF2-40B4-BE49-F238E27FC236}">
                <a16:creationId xmlns:a16="http://schemas.microsoft.com/office/drawing/2014/main" id="{8C56EFA7-E610-432B-A6EB-C17DCEE5EA2E}"/>
              </a:ext>
            </a:extLst>
          </p:cNvPr>
          <p:cNvCxnSpPr/>
          <p:nvPr/>
        </p:nvCxnSpPr>
        <p:spPr>
          <a:xfrm>
            <a:off x="1877651" y="3587631"/>
            <a:ext cx="1756828" cy="840838"/>
          </a:xfrm>
          <a:prstGeom prst="bentConnector3">
            <a:avLst/>
          </a:prstGeom>
          <a:ln>
            <a:solidFill>
              <a:schemeClr val="bg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" name="Google Shape;1777;p51">
            <a:extLst>
              <a:ext uri="{FF2B5EF4-FFF2-40B4-BE49-F238E27FC236}">
                <a16:creationId xmlns:a16="http://schemas.microsoft.com/office/drawing/2014/main" id="{7205C153-B6F5-A328-18A8-0914CB69DB56}"/>
              </a:ext>
            </a:extLst>
          </p:cNvPr>
          <p:cNvSpPr/>
          <p:nvPr/>
        </p:nvSpPr>
        <p:spPr>
          <a:xfrm rot="5400000">
            <a:off x="3590823" y="4094597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773;p51">
            <a:extLst>
              <a:ext uri="{FF2B5EF4-FFF2-40B4-BE49-F238E27FC236}">
                <a16:creationId xmlns:a16="http://schemas.microsoft.com/office/drawing/2014/main" id="{087B5C7B-AE19-CC0B-3D0E-3053D7160405}"/>
              </a:ext>
            </a:extLst>
          </p:cNvPr>
          <p:cNvSpPr txBox="1"/>
          <p:nvPr/>
        </p:nvSpPr>
        <p:spPr>
          <a:xfrm>
            <a:off x="4319600" y="4174925"/>
            <a:ext cx="2042529" cy="422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err="1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Autenticação</a:t>
            </a:r>
            <a:r>
              <a:rPr lang="en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</a:rPr>
              <a:t> contínua</a:t>
            </a:r>
          </a:p>
        </p:txBody>
      </p:sp>
      <p:sp>
        <p:nvSpPr>
          <p:cNvPr id="9" name="Google Shape;1774;p51">
            <a:extLst>
              <a:ext uri="{FF2B5EF4-FFF2-40B4-BE49-F238E27FC236}">
                <a16:creationId xmlns:a16="http://schemas.microsoft.com/office/drawing/2014/main" id="{C69723C3-4F29-6A03-7B67-71597F260EFE}"/>
              </a:ext>
            </a:extLst>
          </p:cNvPr>
          <p:cNvSpPr txBox="1"/>
          <p:nvPr/>
        </p:nvSpPr>
        <p:spPr>
          <a:xfrm>
            <a:off x="6268853" y="4186754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err="1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Monitoramento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" err="1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constante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 de </a:t>
            </a:r>
            <a:r>
              <a:rPr lang="en" err="1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atividades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" err="1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suspeitas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.</a:t>
            </a:r>
          </a:p>
        </p:txBody>
      </p:sp>
      <p:grpSp>
        <p:nvGrpSpPr>
          <p:cNvPr id="21" name="Google Shape;2110;p59">
            <a:extLst>
              <a:ext uri="{FF2B5EF4-FFF2-40B4-BE49-F238E27FC236}">
                <a16:creationId xmlns:a16="http://schemas.microsoft.com/office/drawing/2014/main" id="{4F5D4A6D-9DA0-86D6-7E14-CDA3D605AF3E}"/>
              </a:ext>
            </a:extLst>
          </p:cNvPr>
          <p:cNvGrpSpPr/>
          <p:nvPr/>
        </p:nvGrpSpPr>
        <p:grpSpPr>
          <a:xfrm>
            <a:off x="3703608" y="4167301"/>
            <a:ext cx="392108" cy="375974"/>
            <a:chOff x="6046403" y="3173534"/>
            <a:chExt cx="602024" cy="545308"/>
          </a:xfrm>
        </p:grpSpPr>
        <p:sp>
          <p:nvSpPr>
            <p:cNvPr id="11" name="Google Shape;2111;p59">
              <a:extLst>
                <a:ext uri="{FF2B5EF4-FFF2-40B4-BE49-F238E27FC236}">
                  <a16:creationId xmlns:a16="http://schemas.microsoft.com/office/drawing/2014/main" id="{DD149B8D-CAA5-B32D-3D71-FBC0C0FB2A61}"/>
                </a:ext>
              </a:extLst>
            </p:cNvPr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12;p59">
              <a:extLst>
                <a:ext uri="{FF2B5EF4-FFF2-40B4-BE49-F238E27FC236}">
                  <a16:creationId xmlns:a16="http://schemas.microsoft.com/office/drawing/2014/main" id="{7D961988-B960-775D-C369-EB4F9D5AC64B}"/>
                </a:ext>
              </a:extLst>
            </p:cNvPr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13;p59">
              <a:extLst>
                <a:ext uri="{FF2B5EF4-FFF2-40B4-BE49-F238E27FC236}">
                  <a16:creationId xmlns:a16="http://schemas.microsoft.com/office/drawing/2014/main" id="{46B29B76-4224-4098-1046-8EF0C517AD98}"/>
                </a:ext>
              </a:extLst>
            </p:cNvPr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14;p59">
              <a:extLst>
                <a:ext uri="{FF2B5EF4-FFF2-40B4-BE49-F238E27FC236}">
                  <a16:creationId xmlns:a16="http://schemas.microsoft.com/office/drawing/2014/main" id="{FE3158EA-64EE-8318-132A-1E8DC3CFAB11}"/>
                </a:ext>
              </a:extLst>
            </p:cNvPr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15;p59">
              <a:extLst>
                <a:ext uri="{FF2B5EF4-FFF2-40B4-BE49-F238E27FC236}">
                  <a16:creationId xmlns:a16="http://schemas.microsoft.com/office/drawing/2014/main" id="{1F3F165F-6F00-F2C4-5104-60489A28FC2C}"/>
                </a:ext>
              </a:extLst>
            </p:cNvPr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16;p59">
              <a:extLst>
                <a:ext uri="{FF2B5EF4-FFF2-40B4-BE49-F238E27FC236}">
                  <a16:creationId xmlns:a16="http://schemas.microsoft.com/office/drawing/2014/main" id="{37A718E6-81C5-694B-2086-5E5F79FCEB82}"/>
                </a:ext>
              </a:extLst>
            </p:cNvPr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17;p59">
              <a:extLst>
                <a:ext uri="{FF2B5EF4-FFF2-40B4-BE49-F238E27FC236}">
                  <a16:creationId xmlns:a16="http://schemas.microsoft.com/office/drawing/2014/main" id="{2E9C082B-AD1B-7360-8B1F-9ACEFB85DBB1}"/>
                </a:ext>
              </a:extLst>
            </p:cNvPr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18;p59">
              <a:extLst>
                <a:ext uri="{FF2B5EF4-FFF2-40B4-BE49-F238E27FC236}">
                  <a16:creationId xmlns:a16="http://schemas.microsoft.com/office/drawing/2014/main" id="{8B5A9858-41AD-8E2A-BF96-317CA7016A1E}"/>
                </a:ext>
              </a:extLst>
            </p:cNvPr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19;p59">
              <a:extLst>
                <a:ext uri="{FF2B5EF4-FFF2-40B4-BE49-F238E27FC236}">
                  <a16:creationId xmlns:a16="http://schemas.microsoft.com/office/drawing/2014/main" id="{B97E6BA6-185E-DB5C-FDF5-D8510F4974CB}"/>
                </a:ext>
              </a:extLst>
            </p:cNvPr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20;p59">
              <a:extLst>
                <a:ext uri="{FF2B5EF4-FFF2-40B4-BE49-F238E27FC236}">
                  <a16:creationId xmlns:a16="http://schemas.microsoft.com/office/drawing/2014/main" id="{A5B22000-56CB-57A5-57D5-9F8E3ED48D55}"/>
                </a:ext>
              </a:extLst>
            </p:cNvPr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7779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>
          <a:extLst>
            <a:ext uri="{FF2B5EF4-FFF2-40B4-BE49-F238E27FC236}">
              <a16:creationId xmlns:a16="http://schemas.microsoft.com/office/drawing/2014/main" id="{C7F1C0C6-628C-2942-7AA8-77938A990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3">
            <a:extLst>
              <a:ext uri="{FF2B5EF4-FFF2-40B4-BE49-F238E27FC236}">
                <a16:creationId xmlns:a16="http://schemas.microsoft.com/office/drawing/2014/main" id="{1B3E1587-BD4D-3AB3-F614-5B234BA15D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Como Zero Trust </a:t>
            </a:r>
            <a:r>
              <a:rPr lang="en" err="1"/>
              <a:t>funciona</a:t>
            </a:r>
            <a:r>
              <a:rPr lang="en"/>
              <a:t>?</a:t>
            </a:r>
          </a:p>
        </p:txBody>
      </p:sp>
      <p:sp>
        <p:nvSpPr>
          <p:cNvPr id="1448" name="Google Shape;1448;p43">
            <a:extLst>
              <a:ext uri="{FF2B5EF4-FFF2-40B4-BE49-F238E27FC236}">
                <a16:creationId xmlns:a16="http://schemas.microsoft.com/office/drawing/2014/main" id="{8AC98522-D96C-4ECD-6CEC-7949456FE59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927492" y="2455130"/>
            <a:ext cx="5294243" cy="21141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b="1" err="1"/>
              <a:t>Autenticação</a:t>
            </a:r>
            <a:r>
              <a:rPr lang="en" b="1"/>
              <a:t> </a:t>
            </a:r>
            <a:r>
              <a:rPr lang="en" b="1" err="1"/>
              <a:t>rigorosa</a:t>
            </a:r>
            <a:r>
              <a:rPr lang="en"/>
              <a:t>: </a:t>
            </a:r>
            <a:r>
              <a:rPr lang="en" err="1"/>
              <a:t>Usuários</a:t>
            </a:r>
            <a:r>
              <a:rPr lang="en"/>
              <a:t> e </a:t>
            </a:r>
            <a:r>
              <a:rPr lang="en" err="1"/>
              <a:t>dispositivos</a:t>
            </a:r>
            <a:r>
              <a:rPr lang="en"/>
              <a:t> </a:t>
            </a:r>
            <a:r>
              <a:rPr lang="en" err="1"/>
              <a:t>devem</a:t>
            </a:r>
            <a:r>
              <a:rPr lang="en"/>
              <a:t> ser </a:t>
            </a:r>
            <a:r>
              <a:rPr lang="en" err="1"/>
              <a:t>autenticados</a:t>
            </a:r>
            <a:r>
              <a:rPr lang="en"/>
              <a:t> antes de </a:t>
            </a:r>
            <a:r>
              <a:rPr lang="en" err="1"/>
              <a:t>acessar</a:t>
            </a:r>
            <a:r>
              <a:rPr lang="en"/>
              <a:t> </a:t>
            </a:r>
            <a:r>
              <a:rPr lang="en" err="1"/>
              <a:t>sistemas</a:t>
            </a:r>
            <a:r>
              <a:rPr lang="en"/>
              <a:t> e dados.</a:t>
            </a:r>
            <a:endParaRPr lang="pt-BR"/>
          </a:p>
          <a:p>
            <a:pPr marL="285750" indent="-285750" algn="l">
              <a:buFont typeface="Arial"/>
              <a:buChar char="•"/>
            </a:pPr>
            <a:endParaRPr lang="en"/>
          </a:p>
          <a:p>
            <a:pPr marL="285750" indent="-285750" algn="l">
              <a:buFont typeface="Arial"/>
              <a:buChar char="•"/>
            </a:pPr>
            <a:r>
              <a:rPr lang="en" b="1" err="1"/>
              <a:t>Verificação</a:t>
            </a:r>
            <a:r>
              <a:rPr lang="en" b="1"/>
              <a:t> </a:t>
            </a:r>
            <a:r>
              <a:rPr lang="en" b="1" err="1"/>
              <a:t>contínua</a:t>
            </a:r>
            <a:r>
              <a:rPr lang="en"/>
              <a:t>: O </a:t>
            </a:r>
            <a:r>
              <a:rPr lang="en" err="1"/>
              <a:t>comportamento</a:t>
            </a:r>
            <a:r>
              <a:rPr lang="en"/>
              <a:t> dos </a:t>
            </a:r>
            <a:r>
              <a:rPr lang="en" err="1"/>
              <a:t>usuários</a:t>
            </a:r>
            <a:r>
              <a:rPr lang="en"/>
              <a:t> é </a:t>
            </a:r>
            <a:r>
              <a:rPr lang="en" err="1"/>
              <a:t>monitorado</a:t>
            </a:r>
            <a:r>
              <a:rPr lang="en"/>
              <a:t> para </a:t>
            </a:r>
            <a:r>
              <a:rPr lang="en" err="1"/>
              <a:t>detectar</a:t>
            </a:r>
            <a:r>
              <a:rPr lang="en"/>
              <a:t> </a:t>
            </a:r>
            <a:r>
              <a:rPr lang="en" err="1"/>
              <a:t>anomalias</a:t>
            </a:r>
            <a:r>
              <a:rPr lang="en"/>
              <a:t>.</a:t>
            </a:r>
          </a:p>
          <a:p>
            <a:pPr marL="285750" indent="-285750" algn="l">
              <a:buFont typeface="Arial"/>
              <a:buChar char="•"/>
            </a:pPr>
            <a:endParaRPr lang="en"/>
          </a:p>
          <a:p>
            <a:pPr marL="285750" indent="-285750" algn="l">
              <a:buFont typeface="Arial"/>
              <a:buChar char="•"/>
            </a:pPr>
            <a:r>
              <a:rPr lang="en" b="1" err="1"/>
              <a:t>Gerenciamento</a:t>
            </a:r>
            <a:r>
              <a:rPr lang="en" b="1"/>
              <a:t> de </a:t>
            </a:r>
            <a:r>
              <a:rPr lang="en" b="1" err="1"/>
              <a:t>acesso</a:t>
            </a:r>
            <a:r>
              <a:rPr lang="en"/>
              <a:t>: O </a:t>
            </a:r>
            <a:r>
              <a:rPr lang="en" err="1"/>
              <a:t>acesso</a:t>
            </a:r>
            <a:r>
              <a:rPr lang="en"/>
              <a:t> é </a:t>
            </a:r>
            <a:r>
              <a:rPr lang="en" err="1"/>
              <a:t>concedido</a:t>
            </a:r>
            <a:r>
              <a:rPr lang="en"/>
              <a:t> de forma granular com base </a:t>
            </a:r>
            <a:r>
              <a:rPr lang="en" err="1"/>
              <a:t>em</a:t>
            </a:r>
            <a:r>
              <a:rPr lang="en"/>
              <a:t> </a:t>
            </a:r>
            <a:r>
              <a:rPr lang="en" err="1"/>
              <a:t>identidade</a:t>
            </a:r>
            <a:r>
              <a:rPr lang="en"/>
              <a:t>, </a:t>
            </a:r>
            <a:r>
              <a:rPr lang="en" err="1"/>
              <a:t>dispositivo</a:t>
            </a:r>
            <a:r>
              <a:rPr lang="en"/>
              <a:t>, </a:t>
            </a:r>
            <a:r>
              <a:rPr lang="en" err="1"/>
              <a:t>localização</a:t>
            </a:r>
            <a:r>
              <a:rPr lang="en"/>
              <a:t> e </a:t>
            </a:r>
            <a:r>
              <a:rPr lang="en" err="1"/>
              <a:t>risco</a:t>
            </a:r>
            <a:r>
              <a:rPr lang="en"/>
              <a:t>.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1451" name="Google Shape;1451;p43">
            <a:extLst>
              <a:ext uri="{FF2B5EF4-FFF2-40B4-BE49-F238E27FC236}">
                <a16:creationId xmlns:a16="http://schemas.microsoft.com/office/drawing/2014/main" id="{069D52E7-7CF9-990B-A128-BB657401420E}"/>
              </a:ext>
            </a:extLst>
          </p:cNvPr>
          <p:cNvSpPr/>
          <p:nvPr/>
        </p:nvSpPr>
        <p:spPr>
          <a:xfrm rot="5400000">
            <a:off x="3962281" y="1459630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3" name="Google Shape;1453;p43">
            <a:extLst>
              <a:ext uri="{FF2B5EF4-FFF2-40B4-BE49-F238E27FC236}">
                <a16:creationId xmlns:a16="http://schemas.microsoft.com/office/drawing/2014/main" id="{6E705E6D-73EF-20C6-5BE4-1002098DD2AF}"/>
              </a:ext>
            </a:extLst>
          </p:cNvPr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4" name="Google Shape;1454;p43">
              <a:extLst>
                <a:ext uri="{FF2B5EF4-FFF2-40B4-BE49-F238E27FC236}">
                  <a16:creationId xmlns:a16="http://schemas.microsoft.com/office/drawing/2014/main" id="{92CAC72F-3827-9A9F-857C-85629B86653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3">
              <a:extLst>
                <a:ext uri="{FF2B5EF4-FFF2-40B4-BE49-F238E27FC236}">
                  <a16:creationId xmlns:a16="http://schemas.microsoft.com/office/drawing/2014/main" id="{09FF11C5-E8A2-5769-EB08-F28026B79CB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" name="Google Shape;1456;p43">
            <a:extLst>
              <a:ext uri="{FF2B5EF4-FFF2-40B4-BE49-F238E27FC236}">
                <a16:creationId xmlns:a16="http://schemas.microsoft.com/office/drawing/2014/main" id="{98972F73-4792-2DD0-8EB9-1F26E6105C2D}"/>
              </a:ext>
            </a:extLst>
          </p:cNvPr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7" name="Google Shape;1457;p43">
              <a:extLst>
                <a:ext uri="{FF2B5EF4-FFF2-40B4-BE49-F238E27FC236}">
                  <a16:creationId xmlns:a16="http://schemas.microsoft.com/office/drawing/2014/main" id="{A2322011-A400-7C66-E138-4D2947FAC76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3">
              <a:extLst>
                <a:ext uri="{FF2B5EF4-FFF2-40B4-BE49-F238E27FC236}">
                  <a16:creationId xmlns:a16="http://schemas.microsoft.com/office/drawing/2014/main" id="{CAE9E461-559C-F2F1-8065-D8AEA305C22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3">
            <a:extLst>
              <a:ext uri="{FF2B5EF4-FFF2-40B4-BE49-F238E27FC236}">
                <a16:creationId xmlns:a16="http://schemas.microsoft.com/office/drawing/2014/main" id="{E036439B-8FD1-7EBE-0F63-110ED9ECF4E5}"/>
              </a:ext>
            </a:extLst>
          </p:cNvPr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460" name="Google Shape;1460;p43">
              <a:extLst>
                <a:ext uri="{FF2B5EF4-FFF2-40B4-BE49-F238E27FC236}">
                  <a16:creationId xmlns:a16="http://schemas.microsoft.com/office/drawing/2014/main" id="{EF9A3911-5E4A-F740-2096-30D313B5A65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3">
              <a:extLst>
                <a:ext uri="{FF2B5EF4-FFF2-40B4-BE49-F238E27FC236}">
                  <a16:creationId xmlns:a16="http://schemas.microsoft.com/office/drawing/2014/main" id="{69C6B37A-EFA0-7EC5-EEE9-DC1B73CBDD3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2" name="Google Shape;1462;p43">
            <a:extLst>
              <a:ext uri="{FF2B5EF4-FFF2-40B4-BE49-F238E27FC236}">
                <a16:creationId xmlns:a16="http://schemas.microsoft.com/office/drawing/2014/main" id="{7EB638A6-7C15-82BC-A6F1-B0D3FFD432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43">
            <a:extLst>
              <a:ext uri="{FF2B5EF4-FFF2-40B4-BE49-F238E27FC236}">
                <a16:creationId xmlns:a16="http://schemas.microsoft.com/office/drawing/2014/main" id="{5C2C84E9-B3AB-3F03-CA4B-128FA2A33B4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4" name="Google Shape;1464;p43">
            <a:extLst>
              <a:ext uri="{FF2B5EF4-FFF2-40B4-BE49-F238E27FC236}">
                <a16:creationId xmlns:a16="http://schemas.microsoft.com/office/drawing/2014/main" id="{C43D4D73-22BA-ED29-7F90-7F20BF8D848C}"/>
              </a:ext>
            </a:extLst>
          </p:cNvPr>
          <p:cNvGrpSpPr/>
          <p:nvPr/>
        </p:nvGrpSpPr>
        <p:grpSpPr>
          <a:xfrm>
            <a:off x="4220034" y="1619352"/>
            <a:ext cx="454355" cy="536704"/>
            <a:chOff x="4745408" y="4001992"/>
            <a:chExt cx="509652" cy="602023"/>
          </a:xfrm>
        </p:grpSpPr>
        <p:sp>
          <p:nvSpPr>
            <p:cNvPr id="1465" name="Google Shape;1465;p43">
              <a:extLst>
                <a:ext uri="{FF2B5EF4-FFF2-40B4-BE49-F238E27FC236}">
                  <a16:creationId xmlns:a16="http://schemas.microsoft.com/office/drawing/2014/main" id="{A0331817-9AAF-E657-131B-1FAD524F5DBF}"/>
                </a:ext>
              </a:extLst>
            </p:cNvPr>
            <p:cNvSpPr/>
            <p:nvPr/>
          </p:nvSpPr>
          <p:spPr>
            <a:xfrm>
              <a:off x="4745408" y="4001992"/>
              <a:ext cx="509652" cy="602023"/>
            </a:xfrm>
            <a:custGeom>
              <a:avLst/>
              <a:gdLst/>
              <a:ahLst/>
              <a:cxnLst/>
              <a:rect l="l" t="t" r="r" b="b"/>
              <a:pathLst>
                <a:path w="15366" h="18151" extrusionOk="0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3">
              <a:extLst>
                <a:ext uri="{FF2B5EF4-FFF2-40B4-BE49-F238E27FC236}">
                  <a16:creationId xmlns:a16="http://schemas.microsoft.com/office/drawing/2014/main" id="{D55AA329-5B83-9342-890F-FD6BDCCDC955}"/>
                </a:ext>
              </a:extLst>
            </p:cNvPr>
            <p:cNvSpPr/>
            <p:nvPr/>
          </p:nvSpPr>
          <p:spPr>
            <a:xfrm>
              <a:off x="514454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3">
              <a:extLst>
                <a:ext uri="{FF2B5EF4-FFF2-40B4-BE49-F238E27FC236}">
                  <a16:creationId xmlns:a16="http://schemas.microsoft.com/office/drawing/2014/main" id="{7229F9A1-F5D9-9A56-5DF4-EB13D7E92794}"/>
                </a:ext>
              </a:extLst>
            </p:cNvPr>
            <p:cNvSpPr/>
            <p:nvPr/>
          </p:nvSpPr>
          <p:spPr>
            <a:xfrm>
              <a:off x="517512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3">
              <a:extLst>
                <a:ext uri="{FF2B5EF4-FFF2-40B4-BE49-F238E27FC236}">
                  <a16:creationId xmlns:a16="http://schemas.microsoft.com/office/drawing/2014/main" id="{5E830DC4-CD62-69DB-A418-B374E5F291F4}"/>
                </a:ext>
              </a:extLst>
            </p:cNvPr>
            <p:cNvSpPr/>
            <p:nvPr/>
          </p:nvSpPr>
          <p:spPr>
            <a:xfrm>
              <a:off x="5205674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3">
              <a:extLst>
                <a:ext uri="{FF2B5EF4-FFF2-40B4-BE49-F238E27FC236}">
                  <a16:creationId xmlns:a16="http://schemas.microsoft.com/office/drawing/2014/main" id="{76431ECA-CB80-064C-D0ED-03973EFDA3D8}"/>
                </a:ext>
              </a:extLst>
            </p:cNvPr>
            <p:cNvSpPr/>
            <p:nvPr/>
          </p:nvSpPr>
          <p:spPr>
            <a:xfrm>
              <a:off x="5126834" y="4109687"/>
              <a:ext cx="88259" cy="17678"/>
            </a:xfrm>
            <a:custGeom>
              <a:avLst/>
              <a:gdLst/>
              <a:ahLst/>
              <a:cxnLst/>
              <a:rect l="l" t="t" r="r" b="b"/>
              <a:pathLst>
                <a:path w="2661" h="533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3">
              <a:extLst>
                <a:ext uri="{FF2B5EF4-FFF2-40B4-BE49-F238E27FC236}">
                  <a16:creationId xmlns:a16="http://schemas.microsoft.com/office/drawing/2014/main" id="{375BF5D6-2E9C-1352-0167-1B76A5089E54}"/>
                </a:ext>
              </a:extLst>
            </p:cNvPr>
            <p:cNvSpPr/>
            <p:nvPr/>
          </p:nvSpPr>
          <p:spPr>
            <a:xfrm>
              <a:off x="5126834" y="4136652"/>
              <a:ext cx="88259" cy="17645"/>
            </a:xfrm>
            <a:custGeom>
              <a:avLst/>
              <a:gdLst/>
              <a:ahLst/>
              <a:cxnLst/>
              <a:rect l="l" t="t" r="r" b="b"/>
              <a:pathLst>
                <a:path w="2661" h="532" extrusionOk="0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3">
              <a:extLst>
                <a:ext uri="{FF2B5EF4-FFF2-40B4-BE49-F238E27FC236}">
                  <a16:creationId xmlns:a16="http://schemas.microsoft.com/office/drawing/2014/main" id="{45D70DEA-5016-C1A3-4D09-E8D3C4926167}"/>
                </a:ext>
              </a:extLst>
            </p:cNvPr>
            <p:cNvSpPr/>
            <p:nvPr/>
          </p:nvSpPr>
          <p:spPr>
            <a:xfrm>
              <a:off x="5157448" y="4163584"/>
              <a:ext cx="57645" cy="17678"/>
            </a:xfrm>
            <a:custGeom>
              <a:avLst/>
              <a:gdLst/>
              <a:ahLst/>
              <a:cxnLst/>
              <a:rect l="l" t="t" r="r" b="b"/>
              <a:pathLst>
                <a:path w="173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3">
              <a:extLst>
                <a:ext uri="{FF2B5EF4-FFF2-40B4-BE49-F238E27FC236}">
                  <a16:creationId xmlns:a16="http://schemas.microsoft.com/office/drawing/2014/main" id="{A54D22CB-4AD0-111D-65D6-3C4E023AC18B}"/>
                </a:ext>
              </a:extLst>
            </p:cNvPr>
            <p:cNvSpPr/>
            <p:nvPr/>
          </p:nvSpPr>
          <p:spPr>
            <a:xfrm>
              <a:off x="5127730" y="4385707"/>
              <a:ext cx="94262" cy="17645"/>
            </a:xfrm>
            <a:custGeom>
              <a:avLst/>
              <a:gdLst/>
              <a:ahLst/>
              <a:cxnLst/>
              <a:rect l="l" t="t" r="r" b="b"/>
              <a:pathLst>
                <a:path w="2842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3">
              <a:extLst>
                <a:ext uri="{FF2B5EF4-FFF2-40B4-BE49-F238E27FC236}">
                  <a16:creationId xmlns:a16="http://schemas.microsoft.com/office/drawing/2014/main" id="{CC478764-3EF3-F8D1-9948-A97D36D55CED}"/>
                </a:ext>
              </a:extLst>
            </p:cNvPr>
            <p:cNvSpPr/>
            <p:nvPr/>
          </p:nvSpPr>
          <p:spPr>
            <a:xfrm>
              <a:off x="4924380" y="4033700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3">
              <a:extLst>
                <a:ext uri="{FF2B5EF4-FFF2-40B4-BE49-F238E27FC236}">
                  <a16:creationId xmlns:a16="http://schemas.microsoft.com/office/drawing/2014/main" id="{AE94A6D3-747C-EF0D-6842-ECC5B82CEBD9}"/>
                </a:ext>
              </a:extLst>
            </p:cNvPr>
            <p:cNvSpPr/>
            <p:nvPr/>
          </p:nvSpPr>
          <p:spPr>
            <a:xfrm>
              <a:off x="4997249" y="4189389"/>
              <a:ext cx="17678" cy="17711"/>
            </a:xfrm>
            <a:custGeom>
              <a:avLst/>
              <a:gdLst/>
              <a:ahLst/>
              <a:cxnLst/>
              <a:rect l="l" t="t" r="r" b="b"/>
              <a:pathLst>
                <a:path w="533" h="534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3">
              <a:extLst>
                <a:ext uri="{FF2B5EF4-FFF2-40B4-BE49-F238E27FC236}">
                  <a16:creationId xmlns:a16="http://schemas.microsoft.com/office/drawing/2014/main" id="{FC908BBC-3939-C10D-ABCE-5D739FA7A26F}"/>
                </a:ext>
              </a:extLst>
            </p:cNvPr>
            <p:cNvSpPr/>
            <p:nvPr/>
          </p:nvSpPr>
          <p:spPr>
            <a:xfrm>
              <a:off x="5027796" y="4189422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3">
              <a:extLst>
                <a:ext uri="{FF2B5EF4-FFF2-40B4-BE49-F238E27FC236}">
                  <a16:creationId xmlns:a16="http://schemas.microsoft.com/office/drawing/2014/main" id="{AD89F367-AA9B-17DB-CC27-19D6E1F57503}"/>
                </a:ext>
              </a:extLst>
            </p:cNvPr>
            <p:cNvSpPr/>
            <p:nvPr/>
          </p:nvSpPr>
          <p:spPr>
            <a:xfrm>
              <a:off x="5058377" y="418942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3">
              <a:extLst>
                <a:ext uri="{FF2B5EF4-FFF2-40B4-BE49-F238E27FC236}">
                  <a16:creationId xmlns:a16="http://schemas.microsoft.com/office/drawing/2014/main" id="{983F0BAA-EADD-CAA6-69D1-9622FD60476D}"/>
                </a:ext>
              </a:extLst>
            </p:cNvPr>
            <p:cNvSpPr/>
            <p:nvPr/>
          </p:nvSpPr>
          <p:spPr>
            <a:xfrm>
              <a:off x="4785342" y="4319173"/>
              <a:ext cx="279503" cy="244876"/>
            </a:xfrm>
            <a:custGeom>
              <a:avLst/>
              <a:gdLst/>
              <a:ahLst/>
              <a:cxnLst/>
              <a:rect l="l" t="t" r="r" b="b"/>
              <a:pathLst>
                <a:path w="8427" h="7383" extrusionOk="0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3">
              <a:extLst>
                <a:ext uri="{FF2B5EF4-FFF2-40B4-BE49-F238E27FC236}">
                  <a16:creationId xmlns:a16="http://schemas.microsoft.com/office/drawing/2014/main" id="{9F9FF761-68B8-BE5C-9427-3D2F0D32A8C7}"/>
                </a:ext>
              </a:extLst>
            </p:cNvPr>
            <p:cNvSpPr/>
            <p:nvPr/>
          </p:nvSpPr>
          <p:spPr>
            <a:xfrm>
              <a:off x="4785375" y="4265408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3">
              <a:extLst>
                <a:ext uri="{FF2B5EF4-FFF2-40B4-BE49-F238E27FC236}">
                  <a16:creationId xmlns:a16="http://schemas.microsoft.com/office/drawing/2014/main" id="{0D036BDF-F1F4-4DB7-503B-3CFDBAEABE38}"/>
                </a:ext>
              </a:extLst>
            </p:cNvPr>
            <p:cNvSpPr/>
            <p:nvPr/>
          </p:nvSpPr>
          <p:spPr>
            <a:xfrm>
              <a:off x="4785375" y="4292340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3">
              <a:extLst>
                <a:ext uri="{FF2B5EF4-FFF2-40B4-BE49-F238E27FC236}">
                  <a16:creationId xmlns:a16="http://schemas.microsoft.com/office/drawing/2014/main" id="{468DDBC4-BFAB-D6AA-5B2B-69BF0B733163}"/>
                </a:ext>
              </a:extLst>
            </p:cNvPr>
            <p:cNvSpPr/>
            <p:nvPr/>
          </p:nvSpPr>
          <p:spPr>
            <a:xfrm>
              <a:off x="4785342" y="4319306"/>
              <a:ext cx="49784" cy="17678"/>
            </a:xfrm>
            <a:custGeom>
              <a:avLst/>
              <a:gdLst/>
              <a:ahLst/>
              <a:cxnLst/>
              <a:rect l="l" t="t" r="r" b="b"/>
              <a:pathLst>
                <a:path w="1501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3">
              <a:extLst>
                <a:ext uri="{FF2B5EF4-FFF2-40B4-BE49-F238E27FC236}">
                  <a16:creationId xmlns:a16="http://schemas.microsoft.com/office/drawing/2014/main" id="{A9CE54CE-CF02-A054-C2FA-885B48D0ECBD}"/>
                </a:ext>
              </a:extLst>
            </p:cNvPr>
            <p:cNvSpPr/>
            <p:nvPr/>
          </p:nvSpPr>
          <p:spPr>
            <a:xfrm>
              <a:off x="4981959" y="4265408"/>
              <a:ext cx="68259" cy="17678"/>
            </a:xfrm>
            <a:custGeom>
              <a:avLst/>
              <a:gdLst/>
              <a:ahLst/>
              <a:cxnLst/>
              <a:rect l="l" t="t" r="r" b="b"/>
              <a:pathLst>
                <a:path w="205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3">
              <a:extLst>
                <a:ext uri="{FF2B5EF4-FFF2-40B4-BE49-F238E27FC236}">
                  <a16:creationId xmlns:a16="http://schemas.microsoft.com/office/drawing/2014/main" id="{474CDB53-FEF1-DADC-B8A5-6C4E3C6F9104}"/>
                </a:ext>
              </a:extLst>
            </p:cNvPr>
            <p:cNvSpPr/>
            <p:nvPr/>
          </p:nvSpPr>
          <p:spPr>
            <a:xfrm>
              <a:off x="4777083" y="4189422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5947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>
          <a:extLst>
            <a:ext uri="{FF2B5EF4-FFF2-40B4-BE49-F238E27FC236}">
              <a16:creationId xmlns:a16="http://schemas.microsoft.com/office/drawing/2014/main" id="{B354EF5D-64CE-C660-6F9C-D3B56C422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6" name="Google Shape;1886;p53">
            <a:extLst>
              <a:ext uri="{FF2B5EF4-FFF2-40B4-BE49-F238E27FC236}">
                <a16:creationId xmlns:a16="http://schemas.microsoft.com/office/drawing/2014/main" id="{B82B38A8-B0E4-4EBC-6D6A-54879895749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20193487">
            <a:off x="5413807" y="4179574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53">
            <a:extLst>
              <a:ext uri="{FF2B5EF4-FFF2-40B4-BE49-F238E27FC236}">
                <a16:creationId xmlns:a16="http://schemas.microsoft.com/office/drawing/2014/main" id="{E7FEE5D0-8AF6-158C-AC61-D48E65379CD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5797146" y="1855919"/>
            <a:ext cx="1115441" cy="1053905"/>
          </a:xfrm>
          <a:prstGeom prst="rect">
            <a:avLst/>
          </a:prstGeom>
          <a:noFill/>
          <a:ln>
            <a:noFill/>
          </a:ln>
        </p:spPr>
      </p:pic>
      <p:sp>
        <p:nvSpPr>
          <p:cNvPr id="1872" name="Google Shape;1872;p53">
            <a:extLst>
              <a:ext uri="{FF2B5EF4-FFF2-40B4-BE49-F238E27FC236}">
                <a16:creationId xmlns:a16="http://schemas.microsoft.com/office/drawing/2014/main" id="{29F78F33-8169-5DF5-0AD0-9BDBC68D08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Benefícios do Zero Trust</a:t>
            </a:r>
          </a:p>
        </p:txBody>
      </p:sp>
      <p:sp>
        <p:nvSpPr>
          <p:cNvPr id="1873" name="Google Shape;1873;p53">
            <a:extLst>
              <a:ext uri="{FF2B5EF4-FFF2-40B4-BE49-F238E27FC236}">
                <a16:creationId xmlns:a16="http://schemas.microsoft.com/office/drawing/2014/main" id="{3723553F-AFA0-9D48-B4BF-228459B93F7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5705797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b="1"/>
              <a:t>1. </a:t>
            </a:r>
            <a:r>
              <a:rPr lang="en" b="1" err="1"/>
              <a:t>Redução</a:t>
            </a:r>
            <a:r>
              <a:rPr lang="en" b="1"/>
              <a:t> do </a:t>
            </a:r>
            <a:r>
              <a:rPr lang="en" b="1" err="1"/>
              <a:t>risco</a:t>
            </a:r>
            <a:r>
              <a:rPr lang="en" b="1"/>
              <a:t> de </a:t>
            </a:r>
            <a:r>
              <a:rPr lang="en" b="1" err="1"/>
              <a:t>ataques</a:t>
            </a:r>
            <a:r>
              <a:rPr lang="en" b="1"/>
              <a:t> </a:t>
            </a:r>
            <a:r>
              <a:rPr lang="en" b="1" err="1"/>
              <a:t>cibernéticos</a:t>
            </a:r>
            <a:endParaRPr lang="en" err="1"/>
          </a:p>
          <a:p>
            <a:pPr marL="285750" indent="-285750"/>
            <a:r>
              <a:rPr lang="en"/>
              <a:t>Bloqueia </a:t>
            </a:r>
            <a:r>
              <a:rPr lang="en" err="1"/>
              <a:t>movimentação</a:t>
            </a:r>
            <a:r>
              <a:rPr lang="en"/>
              <a:t> lateral de </a:t>
            </a:r>
            <a:r>
              <a:rPr lang="en" err="1"/>
              <a:t>invasores</a:t>
            </a:r>
            <a:r>
              <a:rPr lang="en"/>
              <a:t> </a:t>
            </a:r>
            <a:r>
              <a:rPr lang="en" err="1"/>
              <a:t>na</a:t>
            </a:r>
            <a:r>
              <a:rPr lang="en"/>
              <a:t> rede.</a:t>
            </a:r>
          </a:p>
          <a:p>
            <a:pPr marL="285750" indent="-285750"/>
            <a:r>
              <a:rPr lang="en" err="1"/>
              <a:t>Identifica</a:t>
            </a:r>
            <a:r>
              <a:rPr lang="en"/>
              <a:t> e </a:t>
            </a:r>
            <a:r>
              <a:rPr lang="en" err="1"/>
              <a:t>interrompe</a:t>
            </a:r>
            <a:r>
              <a:rPr lang="en"/>
              <a:t> </a:t>
            </a:r>
            <a:r>
              <a:rPr lang="en" err="1"/>
              <a:t>ataques</a:t>
            </a:r>
            <a:r>
              <a:rPr lang="en"/>
              <a:t> </a:t>
            </a:r>
            <a:r>
              <a:rPr lang="en" err="1"/>
              <a:t>rapidamente</a:t>
            </a:r>
            <a:r>
              <a:rPr lang="en"/>
              <a:t>.</a:t>
            </a:r>
            <a:endParaRPr lang="en" err="1"/>
          </a:p>
          <a:p>
            <a:pPr marL="285750" indent="-285750"/>
            <a:endParaRPr lang="en"/>
          </a:p>
          <a:p>
            <a:pPr marL="0" indent="0">
              <a:buNone/>
            </a:pPr>
            <a:r>
              <a:rPr lang="en" b="1"/>
              <a:t>2. </a:t>
            </a:r>
            <a:r>
              <a:rPr lang="en" b="1" err="1"/>
              <a:t>Melhor</a:t>
            </a:r>
            <a:r>
              <a:rPr lang="en" b="1"/>
              <a:t> </a:t>
            </a:r>
            <a:r>
              <a:rPr lang="en" b="1" err="1"/>
              <a:t>controle</a:t>
            </a:r>
            <a:r>
              <a:rPr lang="en" b="1"/>
              <a:t> </a:t>
            </a:r>
            <a:r>
              <a:rPr lang="en" b="1" err="1"/>
              <a:t>sobre</a:t>
            </a:r>
            <a:r>
              <a:rPr lang="en" b="1"/>
              <a:t> </a:t>
            </a:r>
            <a:r>
              <a:rPr lang="en" b="1" err="1"/>
              <a:t>acessos</a:t>
            </a:r>
            <a:endParaRPr lang="en"/>
          </a:p>
          <a:p>
            <a:pPr marL="285750" indent="-285750"/>
            <a:r>
              <a:rPr lang="en" err="1"/>
              <a:t>Somente</a:t>
            </a:r>
            <a:r>
              <a:rPr lang="en"/>
              <a:t> </a:t>
            </a:r>
            <a:r>
              <a:rPr lang="en" err="1"/>
              <a:t>usuários</a:t>
            </a:r>
            <a:r>
              <a:rPr lang="en"/>
              <a:t> </a:t>
            </a:r>
            <a:r>
              <a:rPr lang="en" err="1"/>
              <a:t>autenticados</a:t>
            </a:r>
            <a:r>
              <a:rPr lang="en"/>
              <a:t> e </a:t>
            </a:r>
            <a:r>
              <a:rPr lang="en" err="1"/>
              <a:t>autorizados</a:t>
            </a:r>
            <a:r>
              <a:rPr lang="en"/>
              <a:t> </a:t>
            </a:r>
            <a:r>
              <a:rPr lang="en" err="1"/>
              <a:t>podem</a:t>
            </a:r>
            <a:r>
              <a:rPr lang="en"/>
              <a:t> </a:t>
            </a:r>
            <a:r>
              <a:rPr lang="en" err="1"/>
              <a:t>acessar</a:t>
            </a:r>
            <a:r>
              <a:rPr lang="en"/>
              <a:t> dados e </a:t>
            </a:r>
            <a:r>
              <a:rPr lang="en" err="1"/>
              <a:t>sistemas</a:t>
            </a:r>
            <a:r>
              <a:rPr lang="en"/>
              <a:t>.</a:t>
            </a:r>
          </a:p>
          <a:p>
            <a:pPr marL="285750" indent="-285750"/>
            <a:r>
              <a:rPr lang="en" err="1"/>
              <a:t>Implementação</a:t>
            </a:r>
            <a:r>
              <a:rPr lang="en"/>
              <a:t> de </a:t>
            </a:r>
            <a:r>
              <a:rPr lang="en" err="1"/>
              <a:t>autenticação</a:t>
            </a:r>
            <a:r>
              <a:rPr lang="en"/>
              <a:t> </a:t>
            </a:r>
            <a:r>
              <a:rPr lang="en" err="1"/>
              <a:t>multifator</a:t>
            </a:r>
            <a:r>
              <a:rPr lang="en"/>
              <a:t> (MFA) e </a:t>
            </a:r>
            <a:r>
              <a:rPr lang="en" err="1"/>
              <a:t>verificação</a:t>
            </a:r>
            <a:r>
              <a:rPr lang="en"/>
              <a:t> </a:t>
            </a:r>
            <a:r>
              <a:rPr lang="en" err="1"/>
              <a:t>contínua</a:t>
            </a:r>
            <a:r>
              <a:rPr lang="en"/>
              <a:t>.</a:t>
            </a:r>
          </a:p>
          <a:p>
            <a:pPr marL="285750" indent="-285750"/>
            <a:endParaRPr lang="en"/>
          </a:p>
          <a:p>
            <a:pPr marL="0" indent="0">
              <a:buNone/>
            </a:pPr>
            <a:r>
              <a:rPr lang="en" b="1"/>
              <a:t>3. </a:t>
            </a:r>
            <a:r>
              <a:rPr lang="en" b="1" err="1"/>
              <a:t>Conformidade</a:t>
            </a:r>
            <a:r>
              <a:rPr lang="en" b="1"/>
              <a:t> com </a:t>
            </a:r>
            <a:r>
              <a:rPr lang="en" b="1" err="1"/>
              <a:t>regulamentações</a:t>
            </a:r>
            <a:r>
              <a:rPr lang="en" b="1"/>
              <a:t> de </a:t>
            </a:r>
            <a:r>
              <a:rPr lang="en" b="1" err="1"/>
              <a:t>segurança</a:t>
            </a:r>
            <a:endParaRPr lang="en" err="1"/>
          </a:p>
          <a:p>
            <a:pPr marL="285750" indent="-285750"/>
            <a:r>
              <a:rPr lang="en" err="1"/>
              <a:t>Alinha</a:t>
            </a:r>
            <a:r>
              <a:rPr lang="en"/>
              <a:t>-se a </a:t>
            </a:r>
            <a:r>
              <a:rPr lang="en" err="1"/>
              <a:t>padrões</a:t>
            </a:r>
            <a:r>
              <a:rPr lang="en"/>
              <a:t> </a:t>
            </a:r>
            <a:r>
              <a:rPr lang="en" err="1"/>
              <a:t>como</a:t>
            </a:r>
            <a:r>
              <a:rPr lang="en"/>
              <a:t> GDPR, LGPD, NIST e ISO 27001.</a:t>
            </a:r>
          </a:p>
          <a:p>
            <a:pPr marL="285750" indent="-285750"/>
            <a:r>
              <a:rPr lang="en" err="1"/>
              <a:t>Facilita</a:t>
            </a:r>
            <a:r>
              <a:rPr lang="en"/>
              <a:t> </a:t>
            </a:r>
            <a:r>
              <a:rPr lang="en" err="1"/>
              <a:t>auditorias</a:t>
            </a:r>
            <a:r>
              <a:rPr lang="en"/>
              <a:t> e </a:t>
            </a:r>
            <a:r>
              <a:rPr lang="en" err="1"/>
              <a:t>conformidade</a:t>
            </a:r>
            <a:r>
              <a:rPr lang="en"/>
              <a:t> </a:t>
            </a:r>
            <a:r>
              <a:rPr lang="en" err="1"/>
              <a:t>regulatória</a:t>
            </a:r>
            <a:r>
              <a:rPr lang="en"/>
              <a:t>.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grpSp>
        <p:nvGrpSpPr>
          <p:cNvPr id="1874" name="Google Shape;1874;p53">
            <a:extLst>
              <a:ext uri="{FF2B5EF4-FFF2-40B4-BE49-F238E27FC236}">
                <a16:creationId xmlns:a16="http://schemas.microsoft.com/office/drawing/2014/main" id="{9E716ECA-41E0-E7BA-19A7-F904E87A74AB}"/>
              </a:ext>
            </a:extLst>
          </p:cNvPr>
          <p:cNvGrpSpPr/>
          <p:nvPr/>
        </p:nvGrpSpPr>
        <p:grpSpPr>
          <a:xfrm flipV="1">
            <a:off x="7397635" y="812243"/>
            <a:ext cx="63054" cy="60911"/>
            <a:chOff x="3104875" y="1099400"/>
            <a:chExt cx="76825" cy="76800"/>
          </a:xfrm>
        </p:grpSpPr>
        <p:sp>
          <p:nvSpPr>
            <p:cNvPr id="1875" name="Google Shape;1875;p53">
              <a:extLst>
                <a:ext uri="{FF2B5EF4-FFF2-40B4-BE49-F238E27FC236}">
                  <a16:creationId xmlns:a16="http://schemas.microsoft.com/office/drawing/2014/main" id="{894E5087-78C7-589C-35AD-A78E1259CD4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3">
              <a:extLst>
                <a:ext uri="{FF2B5EF4-FFF2-40B4-BE49-F238E27FC236}">
                  <a16:creationId xmlns:a16="http://schemas.microsoft.com/office/drawing/2014/main" id="{4FB1DC81-0C82-A082-0E1C-58E3BE3BDAA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7" name="Google Shape;1877;p53">
            <a:extLst>
              <a:ext uri="{FF2B5EF4-FFF2-40B4-BE49-F238E27FC236}">
                <a16:creationId xmlns:a16="http://schemas.microsoft.com/office/drawing/2014/main" id="{2DADC0CE-E42E-CBE2-CDE0-2AB224E5D7B8}"/>
              </a:ext>
            </a:extLst>
          </p:cNvPr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78" name="Google Shape;1878;p53">
              <a:extLst>
                <a:ext uri="{FF2B5EF4-FFF2-40B4-BE49-F238E27FC236}">
                  <a16:creationId xmlns:a16="http://schemas.microsoft.com/office/drawing/2014/main" id="{A865A744-EF4E-AE4A-B9FD-7F4121CE639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3">
              <a:extLst>
                <a:ext uri="{FF2B5EF4-FFF2-40B4-BE49-F238E27FC236}">
                  <a16:creationId xmlns:a16="http://schemas.microsoft.com/office/drawing/2014/main" id="{87656A13-96EA-FB86-387F-6B471E2A6ED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53">
            <a:extLst>
              <a:ext uri="{FF2B5EF4-FFF2-40B4-BE49-F238E27FC236}">
                <a16:creationId xmlns:a16="http://schemas.microsoft.com/office/drawing/2014/main" id="{D50A0D4C-2512-B46F-CFAB-71C4EFB1EBFA}"/>
              </a:ext>
            </a:extLst>
          </p:cNvPr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81" name="Google Shape;1881;p53">
              <a:extLst>
                <a:ext uri="{FF2B5EF4-FFF2-40B4-BE49-F238E27FC236}">
                  <a16:creationId xmlns:a16="http://schemas.microsoft.com/office/drawing/2014/main" id="{364D8217-FA70-708C-06B3-6FC179D946D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3">
              <a:extLst>
                <a:ext uri="{FF2B5EF4-FFF2-40B4-BE49-F238E27FC236}">
                  <a16:creationId xmlns:a16="http://schemas.microsoft.com/office/drawing/2014/main" id="{4C2A5DF4-8CA9-3415-C39E-8BBA79E7C7B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3" name="Google Shape;1883;p53">
            <a:extLst>
              <a:ext uri="{FF2B5EF4-FFF2-40B4-BE49-F238E27FC236}">
                <a16:creationId xmlns:a16="http://schemas.microsoft.com/office/drawing/2014/main" id="{11F7E511-9865-2BE1-5579-F9D4CF36974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53">
            <a:extLst>
              <a:ext uri="{FF2B5EF4-FFF2-40B4-BE49-F238E27FC236}">
                <a16:creationId xmlns:a16="http://schemas.microsoft.com/office/drawing/2014/main" id="{BEBC8B18-5BF4-4DC0-F20F-A0847FF3847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733539">
            <a:off x="7307977" y="2379702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53">
            <a:extLst>
              <a:ext uri="{FF2B5EF4-FFF2-40B4-BE49-F238E27FC236}">
                <a16:creationId xmlns:a16="http://schemas.microsoft.com/office/drawing/2014/main" id="{2C17AA2F-0E8B-4738-5AB6-C55373B77FE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4003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324;p39">
            <a:extLst>
              <a:ext uri="{FF2B5EF4-FFF2-40B4-BE49-F238E27FC236}">
                <a16:creationId xmlns:a16="http://schemas.microsoft.com/office/drawing/2014/main" id="{AD690152-B1C0-65CF-80D3-A8D8671A0588}"/>
              </a:ext>
            </a:extLst>
          </p:cNvPr>
          <p:cNvSpPr/>
          <p:nvPr/>
        </p:nvSpPr>
        <p:spPr>
          <a:xfrm rot="5400000">
            <a:off x="528782" y="1141874"/>
            <a:ext cx="727840" cy="712869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44"/>
          <p:cNvSpPr txBox="1">
            <a:spLocks noGrp="1"/>
          </p:cNvSpPr>
          <p:nvPr>
            <p:ph type="title"/>
          </p:nvPr>
        </p:nvSpPr>
        <p:spPr>
          <a:xfrm>
            <a:off x="720000" y="2030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Como Implementar o Zero Trust?</a:t>
            </a:r>
          </a:p>
        </p:txBody>
      </p:sp>
      <p:sp>
        <p:nvSpPr>
          <p:cNvPr id="1528" name="Google Shape;1528;p44"/>
          <p:cNvSpPr txBox="1">
            <a:spLocks noGrp="1"/>
          </p:cNvSpPr>
          <p:nvPr>
            <p:ph type="subTitle" idx="6"/>
          </p:nvPr>
        </p:nvSpPr>
        <p:spPr>
          <a:xfrm>
            <a:off x="352332" y="2267947"/>
            <a:ext cx="4023725" cy="1826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pt-BR" sz="1200" dirty="0"/>
              <a:t>🔹 </a:t>
            </a:r>
            <a:r>
              <a:rPr lang="pt-BR" sz="1200" b="1" dirty="0"/>
              <a:t>1. Autenticação </a:t>
            </a:r>
            <a:r>
              <a:rPr lang="pt-BR" sz="1200" b="1" dirty="0" err="1"/>
              <a:t>Multifator</a:t>
            </a:r>
            <a:r>
              <a:rPr lang="pt-BR" sz="1200" b="1" dirty="0"/>
              <a:t> (MFA)</a:t>
            </a:r>
          </a:p>
          <a:p>
            <a:pPr marL="0" indent="0" algn="l"/>
            <a:br>
              <a:rPr lang="pt-BR" sz="1200" dirty="0"/>
            </a:br>
            <a:r>
              <a:rPr lang="pt-BR" sz="1200" dirty="0"/>
              <a:t>🔹 </a:t>
            </a:r>
            <a:r>
              <a:rPr lang="pt-BR" sz="1200" b="1" dirty="0"/>
              <a:t>2. Princípio do Menor Privilégio.</a:t>
            </a:r>
          </a:p>
          <a:p>
            <a:pPr marL="0" indent="0" algn="l"/>
            <a:br>
              <a:rPr lang="pt-BR" sz="1200" dirty="0"/>
            </a:br>
            <a:r>
              <a:rPr lang="pt-BR" sz="1200" dirty="0"/>
              <a:t>🔹 </a:t>
            </a:r>
            <a:r>
              <a:rPr lang="pt-BR" sz="1200" b="1" dirty="0"/>
              <a:t>3. Monitoramento Contínuo</a:t>
            </a:r>
          </a:p>
          <a:p>
            <a:pPr marL="0" indent="0" algn="l"/>
            <a:br>
              <a:rPr lang="pt-BR" sz="1200" dirty="0"/>
            </a:br>
            <a:r>
              <a:rPr lang="pt-BR" sz="1200" dirty="0"/>
              <a:t>🔹 </a:t>
            </a:r>
            <a:r>
              <a:rPr lang="pt-BR" sz="1200" b="1" dirty="0"/>
              <a:t>4. Segmentação da Rede</a:t>
            </a:r>
          </a:p>
          <a:p>
            <a:pPr marL="0" indent="0" algn="l"/>
            <a:br>
              <a:rPr lang="pt-BR" sz="1200" dirty="0"/>
            </a:br>
            <a:r>
              <a:rPr lang="pt-BR" sz="1200" dirty="0"/>
              <a:t>🔹 </a:t>
            </a:r>
            <a:r>
              <a:rPr lang="pt-BR" sz="1200" b="1" dirty="0"/>
              <a:t>5. Acesso Baseado em Identidade e Contexto</a:t>
            </a:r>
            <a:endParaRPr lang="pt-BR" sz="1600" dirty="0"/>
          </a:p>
        </p:txBody>
      </p:sp>
      <p:sp>
        <p:nvSpPr>
          <p:cNvPr id="1529" name="Google Shape;1529;p44"/>
          <p:cNvSpPr txBox="1">
            <a:spLocks noGrp="1"/>
          </p:cNvSpPr>
          <p:nvPr>
            <p:ph type="subTitle" idx="5"/>
          </p:nvPr>
        </p:nvSpPr>
        <p:spPr>
          <a:xfrm>
            <a:off x="1014918" y="1155364"/>
            <a:ext cx="3258223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pt-BR" dirty="0"/>
              <a:t>Principais Etapas:</a:t>
            </a:r>
          </a:p>
        </p:txBody>
      </p:sp>
      <p:sp>
        <p:nvSpPr>
          <p:cNvPr id="2" name="Google Shape;1526;p44">
            <a:extLst>
              <a:ext uri="{FF2B5EF4-FFF2-40B4-BE49-F238E27FC236}">
                <a16:creationId xmlns:a16="http://schemas.microsoft.com/office/drawing/2014/main" id="{6F19C80F-3839-4B3E-8B70-7BE4EB8B00FA}"/>
              </a:ext>
            </a:extLst>
          </p:cNvPr>
          <p:cNvSpPr txBox="1">
            <a:spLocks/>
          </p:cNvSpPr>
          <p:nvPr/>
        </p:nvSpPr>
        <p:spPr>
          <a:xfrm>
            <a:off x="536267" y="1176800"/>
            <a:ext cx="712870" cy="643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BR" dirty="0"/>
              <a:t>1</a:t>
            </a:r>
          </a:p>
        </p:txBody>
      </p:sp>
      <p:sp>
        <p:nvSpPr>
          <p:cNvPr id="7" name="Google Shape;1324;p39">
            <a:extLst>
              <a:ext uri="{FF2B5EF4-FFF2-40B4-BE49-F238E27FC236}">
                <a16:creationId xmlns:a16="http://schemas.microsoft.com/office/drawing/2014/main" id="{5F63AE0E-B26A-AF20-D3CA-F52B95730226}"/>
              </a:ext>
            </a:extLst>
          </p:cNvPr>
          <p:cNvSpPr/>
          <p:nvPr/>
        </p:nvSpPr>
        <p:spPr>
          <a:xfrm rot="5400000">
            <a:off x="4564515" y="1141873"/>
            <a:ext cx="727840" cy="712869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526;p44">
            <a:extLst>
              <a:ext uri="{FF2B5EF4-FFF2-40B4-BE49-F238E27FC236}">
                <a16:creationId xmlns:a16="http://schemas.microsoft.com/office/drawing/2014/main" id="{3215837C-2245-761D-BD03-BD76A170D0FF}"/>
              </a:ext>
            </a:extLst>
          </p:cNvPr>
          <p:cNvSpPr txBox="1">
            <a:spLocks/>
          </p:cNvSpPr>
          <p:nvPr/>
        </p:nvSpPr>
        <p:spPr>
          <a:xfrm>
            <a:off x="4572000" y="1176800"/>
            <a:ext cx="712870" cy="68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BR" dirty="0"/>
              <a:t>2</a:t>
            </a:r>
          </a:p>
        </p:txBody>
      </p:sp>
      <p:sp>
        <p:nvSpPr>
          <p:cNvPr id="10" name="Google Shape;1529;p44">
            <a:extLst>
              <a:ext uri="{FF2B5EF4-FFF2-40B4-BE49-F238E27FC236}">
                <a16:creationId xmlns:a16="http://schemas.microsoft.com/office/drawing/2014/main" id="{75364AC6-136C-7252-8350-EB8064F1DB08}"/>
              </a:ext>
            </a:extLst>
          </p:cNvPr>
          <p:cNvSpPr txBox="1">
            <a:spLocks/>
          </p:cNvSpPr>
          <p:nvPr/>
        </p:nvSpPr>
        <p:spPr>
          <a:xfrm>
            <a:off x="5349510" y="1176800"/>
            <a:ext cx="325822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pt-BR" dirty="0"/>
              <a:t>Antes e Depois: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9CF073F-7CE6-1B63-82C8-9B64737B1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933" y="2263409"/>
            <a:ext cx="2292133" cy="1613038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988BAFFC-2569-5437-F290-7EC898556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066" y="2263409"/>
            <a:ext cx="2282256" cy="161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77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3"/>
          <p:cNvSpPr txBox="1">
            <a:spLocks noGrp="1"/>
          </p:cNvSpPr>
          <p:nvPr>
            <p:ph type="title"/>
          </p:nvPr>
        </p:nvSpPr>
        <p:spPr>
          <a:xfrm>
            <a:off x="720000" y="1806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Zero Trust e Inteligência Artificial</a:t>
            </a:r>
            <a:endParaRPr dirty="0"/>
          </a:p>
        </p:txBody>
      </p:sp>
      <p:sp>
        <p:nvSpPr>
          <p:cNvPr id="1447" name="Google Shape;1447;p43"/>
          <p:cNvSpPr txBox="1">
            <a:spLocks noGrp="1"/>
          </p:cNvSpPr>
          <p:nvPr>
            <p:ph type="subTitle" idx="1"/>
          </p:nvPr>
        </p:nvSpPr>
        <p:spPr>
          <a:xfrm>
            <a:off x="6265921" y="24992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Previsão de possíveis ataques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Adição de camadas de segurança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  <p:sp>
        <p:nvSpPr>
          <p:cNvPr id="1448" name="Google Shape;1448;p43"/>
          <p:cNvSpPr txBox="1">
            <a:spLocks noGrp="1"/>
          </p:cNvSpPr>
          <p:nvPr>
            <p:ph type="subTitle" idx="2"/>
          </p:nvPr>
        </p:nvSpPr>
        <p:spPr>
          <a:xfrm>
            <a:off x="499480" y="24991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pt-BR" sz="1200" dirty="0"/>
              <a:t>- Análise de atividade suspeita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pt-BR" sz="1200" dirty="0"/>
              <a:t>- Bloqueio em tempo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pt-BR" sz="1200" dirty="0"/>
              <a:t>- Adição de verificações extra</a:t>
            </a:r>
          </a:p>
        </p:txBody>
      </p:sp>
      <p:sp>
        <p:nvSpPr>
          <p:cNvPr id="1449" name="Google Shape;1449;p43"/>
          <p:cNvSpPr txBox="1">
            <a:spLocks noGrp="1"/>
          </p:cNvSpPr>
          <p:nvPr>
            <p:ph type="subTitle" idx="3"/>
          </p:nvPr>
        </p:nvSpPr>
        <p:spPr>
          <a:xfrm>
            <a:off x="6265921" y="2092843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Análise preditiva de ameaças</a:t>
            </a:r>
            <a:endParaRPr lang="pt-BR" sz="1800"/>
          </a:p>
        </p:txBody>
      </p:sp>
      <p:sp>
        <p:nvSpPr>
          <p:cNvPr id="1450" name="Google Shape;1450;p43"/>
          <p:cNvSpPr txBox="1">
            <a:spLocks noGrp="1"/>
          </p:cNvSpPr>
          <p:nvPr>
            <p:ph type="subTitle" idx="4"/>
          </p:nvPr>
        </p:nvSpPr>
        <p:spPr>
          <a:xfrm>
            <a:off x="499480" y="211641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Detecções de padrão anômalo</a:t>
            </a:r>
            <a:endParaRPr sz="1800" dirty="0"/>
          </a:p>
        </p:txBody>
      </p:sp>
      <p:sp>
        <p:nvSpPr>
          <p:cNvPr id="1451" name="Google Shape;1451;p43"/>
          <p:cNvSpPr/>
          <p:nvPr/>
        </p:nvSpPr>
        <p:spPr>
          <a:xfrm rot="5400000">
            <a:off x="1274217" y="9941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43"/>
          <p:cNvSpPr/>
          <p:nvPr/>
        </p:nvSpPr>
        <p:spPr>
          <a:xfrm rot="5400000">
            <a:off x="7040671" y="9941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4" name="Google Shape;1464;p43"/>
          <p:cNvGrpSpPr/>
          <p:nvPr/>
        </p:nvGrpSpPr>
        <p:grpSpPr>
          <a:xfrm>
            <a:off x="1525084" y="1140118"/>
            <a:ext cx="454355" cy="536704"/>
            <a:chOff x="4745408" y="4001992"/>
            <a:chExt cx="509652" cy="602023"/>
          </a:xfrm>
        </p:grpSpPr>
        <p:sp>
          <p:nvSpPr>
            <p:cNvPr id="1465" name="Google Shape;1465;p43"/>
            <p:cNvSpPr/>
            <p:nvPr/>
          </p:nvSpPr>
          <p:spPr>
            <a:xfrm>
              <a:off x="4745408" y="4001992"/>
              <a:ext cx="509652" cy="602023"/>
            </a:xfrm>
            <a:custGeom>
              <a:avLst/>
              <a:gdLst/>
              <a:ahLst/>
              <a:cxnLst/>
              <a:rect l="l" t="t" r="r" b="b"/>
              <a:pathLst>
                <a:path w="15366" h="18151" extrusionOk="0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3"/>
            <p:cNvSpPr/>
            <p:nvPr/>
          </p:nvSpPr>
          <p:spPr>
            <a:xfrm>
              <a:off x="514454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3"/>
            <p:cNvSpPr/>
            <p:nvPr/>
          </p:nvSpPr>
          <p:spPr>
            <a:xfrm>
              <a:off x="517512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3"/>
            <p:cNvSpPr/>
            <p:nvPr/>
          </p:nvSpPr>
          <p:spPr>
            <a:xfrm>
              <a:off x="5205674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3"/>
            <p:cNvSpPr/>
            <p:nvPr/>
          </p:nvSpPr>
          <p:spPr>
            <a:xfrm>
              <a:off x="5126834" y="4109687"/>
              <a:ext cx="88259" cy="17678"/>
            </a:xfrm>
            <a:custGeom>
              <a:avLst/>
              <a:gdLst/>
              <a:ahLst/>
              <a:cxnLst/>
              <a:rect l="l" t="t" r="r" b="b"/>
              <a:pathLst>
                <a:path w="2661" h="533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3"/>
            <p:cNvSpPr/>
            <p:nvPr/>
          </p:nvSpPr>
          <p:spPr>
            <a:xfrm>
              <a:off x="5126834" y="4136652"/>
              <a:ext cx="88259" cy="17645"/>
            </a:xfrm>
            <a:custGeom>
              <a:avLst/>
              <a:gdLst/>
              <a:ahLst/>
              <a:cxnLst/>
              <a:rect l="l" t="t" r="r" b="b"/>
              <a:pathLst>
                <a:path w="2661" h="532" extrusionOk="0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3"/>
            <p:cNvSpPr/>
            <p:nvPr/>
          </p:nvSpPr>
          <p:spPr>
            <a:xfrm>
              <a:off x="5157448" y="4163584"/>
              <a:ext cx="57645" cy="17678"/>
            </a:xfrm>
            <a:custGeom>
              <a:avLst/>
              <a:gdLst/>
              <a:ahLst/>
              <a:cxnLst/>
              <a:rect l="l" t="t" r="r" b="b"/>
              <a:pathLst>
                <a:path w="173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3"/>
            <p:cNvSpPr/>
            <p:nvPr/>
          </p:nvSpPr>
          <p:spPr>
            <a:xfrm>
              <a:off x="5127730" y="4385707"/>
              <a:ext cx="94262" cy="17645"/>
            </a:xfrm>
            <a:custGeom>
              <a:avLst/>
              <a:gdLst/>
              <a:ahLst/>
              <a:cxnLst/>
              <a:rect l="l" t="t" r="r" b="b"/>
              <a:pathLst>
                <a:path w="2842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3"/>
            <p:cNvSpPr/>
            <p:nvPr/>
          </p:nvSpPr>
          <p:spPr>
            <a:xfrm>
              <a:off x="4924380" y="4033700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3"/>
            <p:cNvSpPr/>
            <p:nvPr/>
          </p:nvSpPr>
          <p:spPr>
            <a:xfrm>
              <a:off x="4997249" y="4189389"/>
              <a:ext cx="17678" cy="17711"/>
            </a:xfrm>
            <a:custGeom>
              <a:avLst/>
              <a:gdLst/>
              <a:ahLst/>
              <a:cxnLst/>
              <a:rect l="l" t="t" r="r" b="b"/>
              <a:pathLst>
                <a:path w="533" h="534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3"/>
            <p:cNvSpPr/>
            <p:nvPr/>
          </p:nvSpPr>
          <p:spPr>
            <a:xfrm>
              <a:off x="5027796" y="4189422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3"/>
            <p:cNvSpPr/>
            <p:nvPr/>
          </p:nvSpPr>
          <p:spPr>
            <a:xfrm>
              <a:off x="5058377" y="418942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3"/>
            <p:cNvSpPr/>
            <p:nvPr/>
          </p:nvSpPr>
          <p:spPr>
            <a:xfrm>
              <a:off x="4785342" y="4319173"/>
              <a:ext cx="279503" cy="244876"/>
            </a:xfrm>
            <a:custGeom>
              <a:avLst/>
              <a:gdLst/>
              <a:ahLst/>
              <a:cxnLst/>
              <a:rect l="l" t="t" r="r" b="b"/>
              <a:pathLst>
                <a:path w="8427" h="7383" extrusionOk="0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3"/>
            <p:cNvSpPr/>
            <p:nvPr/>
          </p:nvSpPr>
          <p:spPr>
            <a:xfrm>
              <a:off x="4785375" y="4265408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3"/>
            <p:cNvSpPr/>
            <p:nvPr/>
          </p:nvSpPr>
          <p:spPr>
            <a:xfrm>
              <a:off x="4785375" y="4292340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3"/>
            <p:cNvSpPr/>
            <p:nvPr/>
          </p:nvSpPr>
          <p:spPr>
            <a:xfrm>
              <a:off x="4785342" y="4319306"/>
              <a:ext cx="49784" cy="17678"/>
            </a:xfrm>
            <a:custGeom>
              <a:avLst/>
              <a:gdLst/>
              <a:ahLst/>
              <a:cxnLst/>
              <a:rect l="l" t="t" r="r" b="b"/>
              <a:pathLst>
                <a:path w="1501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3"/>
            <p:cNvSpPr/>
            <p:nvPr/>
          </p:nvSpPr>
          <p:spPr>
            <a:xfrm>
              <a:off x="4981959" y="4265408"/>
              <a:ext cx="68259" cy="17678"/>
            </a:xfrm>
            <a:custGeom>
              <a:avLst/>
              <a:gdLst/>
              <a:ahLst/>
              <a:cxnLst/>
              <a:rect l="l" t="t" r="r" b="b"/>
              <a:pathLst>
                <a:path w="205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3"/>
            <p:cNvSpPr/>
            <p:nvPr/>
          </p:nvSpPr>
          <p:spPr>
            <a:xfrm>
              <a:off x="4777083" y="4189422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3" name="Google Shape;1483;p43"/>
          <p:cNvGrpSpPr/>
          <p:nvPr/>
        </p:nvGrpSpPr>
        <p:grpSpPr>
          <a:xfrm>
            <a:off x="7250369" y="1140944"/>
            <a:ext cx="536704" cy="535077"/>
            <a:chOff x="6087962" y="4002888"/>
            <a:chExt cx="602023" cy="600199"/>
          </a:xfrm>
        </p:grpSpPr>
        <p:sp>
          <p:nvSpPr>
            <p:cNvPr id="1484" name="Google Shape;1484;p43"/>
            <p:cNvSpPr/>
            <p:nvPr/>
          </p:nvSpPr>
          <p:spPr>
            <a:xfrm>
              <a:off x="6270881" y="4002888"/>
              <a:ext cx="380763" cy="270116"/>
            </a:xfrm>
            <a:custGeom>
              <a:avLst/>
              <a:gdLst/>
              <a:ahLst/>
              <a:cxnLst/>
              <a:rect l="l" t="t" r="r" b="b"/>
              <a:pathLst>
                <a:path w="11480" h="8144" extrusionOk="0">
                  <a:moveTo>
                    <a:pt x="4361" y="2371"/>
                  </a:moveTo>
                  <a:lnTo>
                    <a:pt x="4361" y="7613"/>
                  </a:lnTo>
                  <a:lnTo>
                    <a:pt x="2245" y="7613"/>
                  </a:lnTo>
                  <a:lnTo>
                    <a:pt x="2245" y="2371"/>
                  </a:lnTo>
                  <a:close/>
                  <a:moveTo>
                    <a:pt x="8971" y="4039"/>
                  </a:moveTo>
                  <a:lnTo>
                    <a:pt x="8971" y="7613"/>
                  </a:lnTo>
                  <a:lnTo>
                    <a:pt x="7197" y="7613"/>
                  </a:lnTo>
                  <a:lnTo>
                    <a:pt x="7197" y="4039"/>
                  </a:lnTo>
                  <a:close/>
                  <a:moveTo>
                    <a:pt x="4841" y="1"/>
                  </a:moveTo>
                  <a:cubicBezTo>
                    <a:pt x="4576" y="1"/>
                    <a:pt x="4361" y="216"/>
                    <a:pt x="4361" y="480"/>
                  </a:cubicBezTo>
                  <a:lnTo>
                    <a:pt x="4361" y="1839"/>
                  </a:lnTo>
                  <a:lnTo>
                    <a:pt x="2193" y="1839"/>
                  </a:lnTo>
                  <a:cubicBezTo>
                    <a:pt x="1929" y="1839"/>
                    <a:pt x="1714" y="2055"/>
                    <a:pt x="1714" y="2319"/>
                  </a:cubicBezTo>
                  <a:lnTo>
                    <a:pt x="1714" y="7613"/>
                  </a:lnTo>
                  <a:lnTo>
                    <a:pt x="267" y="7613"/>
                  </a:lnTo>
                  <a:cubicBezTo>
                    <a:pt x="120" y="7613"/>
                    <a:pt x="1" y="7732"/>
                    <a:pt x="1" y="7878"/>
                  </a:cubicBezTo>
                  <a:cubicBezTo>
                    <a:pt x="1" y="8026"/>
                    <a:pt x="120" y="8144"/>
                    <a:pt x="267" y="8144"/>
                  </a:cubicBezTo>
                  <a:lnTo>
                    <a:pt x="11214" y="8144"/>
                  </a:lnTo>
                  <a:cubicBezTo>
                    <a:pt x="11361" y="8144"/>
                    <a:pt x="11480" y="8024"/>
                    <a:pt x="11480" y="7878"/>
                  </a:cubicBezTo>
                  <a:cubicBezTo>
                    <a:pt x="11480" y="7732"/>
                    <a:pt x="11361" y="7613"/>
                    <a:pt x="11214" y="7613"/>
                  </a:cubicBezTo>
                  <a:lnTo>
                    <a:pt x="9502" y="7613"/>
                  </a:lnTo>
                  <a:lnTo>
                    <a:pt x="9502" y="3986"/>
                  </a:lnTo>
                  <a:cubicBezTo>
                    <a:pt x="9502" y="3722"/>
                    <a:pt x="9287" y="3507"/>
                    <a:pt x="9023" y="3507"/>
                  </a:cubicBezTo>
                  <a:lnTo>
                    <a:pt x="7197" y="3507"/>
                  </a:lnTo>
                  <a:lnTo>
                    <a:pt x="7197" y="2915"/>
                  </a:lnTo>
                  <a:cubicBezTo>
                    <a:pt x="7197" y="2769"/>
                    <a:pt x="7078" y="2649"/>
                    <a:pt x="6931" y="2649"/>
                  </a:cubicBezTo>
                  <a:cubicBezTo>
                    <a:pt x="6785" y="2649"/>
                    <a:pt x="6666" y="2769"/>
                    <a:pt x="6666" y="2915"/>
                  </a:cubicBezTo>
                  <a:lnTo>
                    <a:pt x="6666" y="7613"/>
                  </a:lnTo>
                  <a:lnTo>
                    <a:pt x="4892" y="7613"/>
                  </a:lnTo>
                  <a:lnTo>
                    <a:pt x="4892" y="532"/>
                  </a:lnTo>
                  <a:lnTo>
                    <a:pt x="6666" y="532"/>
                  </a:lnTo>
                  <a:lnTo>
                    <a:pt x="6666" y="1497"/>
                  </a:lnTo>
                  <a:cubicBezTo>
                    <a:pt x="6666" y="1644"/>
                    <a:pt x="6785" y="1763"/>
                    <a:pt x="6931" y="1763"/>
                  </a:cubicBezTo>
                  <a:cubicBezTo>
                    <a:pt x="7078" y="1763"/>
                    <a:pt x="7197" y="1644"/>
                    <a:pt x="7197" y="1497"/>
                  </a:cubicBezTo>
                  <a:lnTo>
                    <a:pt x="7197" y="480"/>
                  </a:lnTo>
                  <a:cubicBezTo>
                    <a:pt x="7197" y="216"/>
                    <a:pt x="6983" y="1"/>
                    <a:pt x="6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3"/>
            <p:cNvSpPr/>
            <p:nvPr/>
          </p:nvSpPr>
          <p:spPr>
            <a:xfrm>
              <a:off x="6574430" y="4002888"/>
              <a:ext cx="77214" cy="77247"/>
            </a:xfrm>
            <a:custGeom>
              <a:avLst/>
              <a:gdLst/>
              <a:ahLst/>
              <a:cxnLst/>
              <a:rect l="l" t="t" r="r" b="b"/>
              <a:pathLst>
                <a:path w="2328" h="2329" extrusionOk="0">
                  <a:moveTo>
                    <a:pt x="1164" y="532"/>
                  </a:moveTo>
                  <a:cubicBezTo>
                    <a:pt x="1513" y="532"/>
                    <a:pt x="1796" y="816"/>
                    <a:pt x="1796" y="1165"/>
                  </a:cubicBezTo>
                  <a:cubicBezTo>
                    <a:pt x="1796" y="1513"/>
                    <a:pt x="1513" y="1796"/>
                    <a:pt x="1164" y="1796"/>
                  </a:cubicBezTo>
                  <a:cubicBezTo>
                    <a:pt x="816" y="1796"/>
                    <a:pt x="532" y="1513"/>
                    <a:pt x="532" y="1165"/>
                  </a:cubicBezTo>
                  <a:cubicBezTo>
                    <a:pt x="532" y="816"/>
                    <a:pt x="816" y="532"/>
                    <a:pt x="1164" y="532"/>
                  </a:cubicBezTo>
                  <a:close/>
                  <a:moveTo>
                    <a:pt x="1164" y="1"/>
                  </a:moveTo>
                  <a:cubicBezTo>
                    <a:pt x="522" y="1"/>
                    <a:pt x="0" y="523"/>
                    <a:pt x="0" y="1165"/>
                  </a:cubicBezTo>
                  <a:cubicBezTo>
                    <a:pt x="0" y="1807"/>
                    <a:pt x="522" y="2328"/>
                    <a:pt x="1164" y="2328"/>
                  </a:cubicBezTo>
                  <a:cubicBezTo>
                    <a:pt x="1806" y="2328"/>
                    <a:pt x="2328" y="1807"/>
                    <a:pt x="2328" y="1165"/>
                  </a:cubicBezTo>
                  <a:cubicBezTo>
                    <a:pt x="2328" y="523"/>
                    <a:pt x="1806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3"/>
            <p:cNvSpPr/>
            <p:nvPr/>
          </p:nvSpPr>
          <p:spPr>
            <a:xfrm>
              <a:off x="6443219" y="4032672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4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3"/>
            <p:cNvSpPr/>
            <p:nvPr/>
          </p:nvSpPr>
          <p:spPr>
            <a:xfrm>
              <a:off x="6443219" y="4059637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3"/>
            <p:cNvSpPr/>
            <p:nvPr/>
          </p:nvSpPr>
          <p:spPr>
            <a:xfrm>
              <a:off x="6443219" y="4086602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8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3"/>
            <p:cNvSpPr/>
            <p:nvPr/>
          </p:nvSpPr>
          <p:spPr>
            <a:xfrm>
              <a:off x="6443219" y="411353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3"/>
            <p:cNvSpPr/>
            <p:nvPr/>
          </p:nvSpPr>
          <p:spPr>
            <a:xfrm>
              <a:off x="6443219" y="4140466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3"/>
            <p:cNvSpPr/>
            <p:nvPr/>
          </p:nvSpPr>
          <p:spPr>
            <a:xfrm>
              <a:off x="6443219" y="4167399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3"/>
            <p:cNvSpPr/>
            <p:nvPr/>
          </p:nvSpPr>
          <p:spPr>
            <a:xfrm>
              <a:off x="6443219" y="419436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3"/>
            <p:cNvSpPr/>
            <p:nvPr/>
          </p:nvSpPr>
          <p:spPr>
            <a:xfrm>
              <a:off x="6443219" y="4221329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3"/>
            <p:cNvSpPr/>
            <p:nvPr/>
          </p:nvSpPr>
          <p:spPr>
            <a:xfrm>
              <a:off x="6388228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3"/>
            <p:cNvSpPr/>
            <p:nvPr/>
          </p:nvSpPr>
          <p:spPr>
            <a:xfrm>
              <a:off x="6388228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3"/>
            <p:cNvSpPr/>
            <p:nvPr/>
          </p:nvSpPr>
          <p:spPr>
            <a:xfrm>
              <a:off x="6388228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5" y="1"/>
                    <a:pt x="127" y="29"/>
                    <a:pt x="78" y="79"/>
                  </a:cubicBezTo>
                  <a:cubicBezTo>
                    <a:pt x="28" y="129"/>
                    <a:pt x="0" y="197"/>
                    <a:pt x="0" y="268"/>
                  </a:cubicBezTo>
                  <a:cubicBezTo>
                    <a:pt x="0" y="336"/>
                    <a:pt x="28" y="405"/>
                    <a:pt x="78" y="455"/>
                  </a:cubicBezTo>
                  <a:cubicBezTo>
                    <a:pt x="127" y="505"/>
                    <a:pt x="195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8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3"/>
            <p:cNvSpPr/>
            <p:nvPr/>
          </p:nvSpPr>
          <p:spPr>
            <a:xfrm>
              <a:off x="6388228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7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3"/>
            <p:cNvSpPr/>
            <p:nvPr/>
          </p:nvSpPr>
          <p:spPr>
            <a:xfrm>
              <a:off x="6355027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3"/>
            <p:cNvSpPr/>
            <p:nvPr/>
          </p:nvSpPr>
          <p:spPr>
            <a:xfrm>
              <a:off x="6355027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7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3"/>
            <p:cNvSpPr/>
            <p:nvPr/>
          </p:nvSpPr>
          <p:spPr>
            <a:xfrm>
              <a:off x="6355027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9"/>
                    <a:pt x="78" y="79"/>
                  </a:cubicBezTo>
                  <a:cubicBezTo>
                    <a:pt x="29" y="129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3"/>
            <p:cNvSpPr/>
            <p:nvPr/>
          </p:nvSpPr>
          <p:spPr>
            <a:xfrm>
              <a:off x="6355027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3"/>
            <p:cNvSpPr/>
            <p:nvPr/>
          </p:nvSpPr>
          <p:spPr>
            <a:xfrm>
              <a:off x="6518841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3" y="729"/>
                    <a:pt x="533" y="582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3"/>
            <p:cNvSpPr/>
            <p:nvPr/>
          </p:nvSpPr>
          <p:spPr>
            <a:xfrm>
              <a:off x="6542954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2" y="729"/>
                    <a:pt x="532" y="582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3"/>
            <p:cNvSpPr/>
            <p:nvPr/>
          </p:nvSpPr>
          <p:spPr>
            <a:xfrm>
              <a:off x="6518841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5"/>
                  </a:lnTo>
                  <a:cubicBezTo>
                    <a:pt x="533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3"/>
            <p:cNvSpPr/>
            <p:nvPr/>
          </p:nvSpPr>
          <p:spPr>
            <a:xfrm>
              <a:off x="6542954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5"/>
                  </a:lnTo>
                  <a:cubicBezTo>
                    <a:pt x="532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3"/>
            <p:cNvSpPr/>
            <p:nvPr/>
          </p:nvSpPr>
          <p:spPr>
            <a:xfrm>
              <a:off x="6518841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3"/>
            <p:cNvSpPr/>
            <p:nvPr/>
          </p:nvSpPr>
          <p:spPr>
            <a:xfrm>
              <a:off x="6542954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3"/>
            <p:cNvSpPr/>
            <p:nvPr/>
          </p:nvSpPr>
          <p:spPr>
            <a:xfrm>
              <a:off x="6087962" y="4258178"/>
              <a:ext cx="602023" cy="344909"/>
            </a:xfrm>
            <a:custGeom>
              <a:avLst/>
              <a:gdLst/>
              <a:ahLst/>
              <a:cxnLst/>
              <a:rect l="l" t="t" r="r" b="b"/>
              <a:pathLst>
                <a:path w="18151" h="10399" extrusionOk="0">
                  <a:moveTo>
                    <a:pt x="16396" y="4902"/>
                  </a:moveTo>
                  <a:lnTo>
                    <a:pt x="16396" y="6877"/>
                  </a:lnTo>
                  <a:lnTo>
                    <a:pt x="15706" y="6877"/>
                  </a:lnTo>
                  <a:lnTo>
                    <a:pt x="15706" y="4902"/>
                  </a:lnTo>
                  <a:close/>
                  <a:moveTo>
                    <a:pt x="17530" y="1912"/>
                  </a:moveTo>
                  <a:cubicBezTo>
                    <a:pt x="17577" y="1912"/>
                    <a:pt x="17618" y="1952"/>
                    <a:pt x="17618" y="2000"/>
                  </a:cubicBezTo>
                  <a:lnTo>
                    <a:pt x="17618" y="9779"/>
                  </a:lnTo>
                  <a:cubicBezTo>
                    <a:pt x="17618" y="9827"/>
                    <a:pt x="17577" y="9867"/>
                    <a:pt x="17529" y="9867"/>
                  </a:cubicBezTo>
                  <a:lnTo>
                    <a:pt x="15706" y="9867"/>
                  </a:lnTo>
                  <a:lnTo>
                    <a:pt x="15706" y="9398"/>
                  </a:lnTo>
                  <a:cubicBezTo>
                    <a:pt x="15706" y="9251"/>
                    <a:pt x="15587" y="9132"/>
                    <a:pt x="15440" y="9132"/>
                  </a:cubicBezTo>
                  <a:cubicBezTo>
                    <a:pt x="15294" y="9132"/>
                    <a:pt x="15175" y="9251"/>
                    <a:pt x="15175" y="9398"/>
                  </a:cubicBezTo>
                  <a:lnTo>
                    <a:pt x="15175" y="9867"/>
                  </a:lnTo>
                  <a:lnTo>
                    <a:pt x="2846" y="9867"/>
                  </a:lnTo>
                  <a:lnTo>
                    <a:pt x="2846" y="4435"/>
                  </a:lnTo>
                  <a:cubicBezTo>
                    <a:pt x="2846" y="4289"/>
                    <a:pt x="2727" y="4170"/>
                    <a:pt x="2581" y="4170"/>
                  </a:cubicBezTo>
                  <a:cubicBezTo>
                    <a:pt x="2434" y="4170"/>
                    <a:pt x="2315" y="4289"/>
                    <a:pt x="2315" y="4435"/>
                  </a:cubicBezTo>
                  <a:lnTo>
                    <a:pt x="2315" y="9867"/>
                  </a:lnTo>
                  <a:lnTo>
                    <a:pt x="620" y="9867"/>
                  </a:lnTo>
                  <a:cubicBezTo>
                    <a:pt x="572" y="9867"/>
                    <a:pt x="532" y="9827"/>
                    <a:pt x="532" y="9779"/>
                  </a:cubicBezTo>
                  <a:lnTo>
                    <a:pt x="532" y="2000"/>
                  </a:lnTo>
                  <a:cubicBezTo>
                    <a:pt x="532" y="1952"/>
                    <a:pt x="572" y="1912"/>
                    <a:pt x="620" y="1912"/>
                  </a:cubicBezTo>
                  <a:lnTo>
                    <a:pt x="2315" y="1912"/>
                  </a:lnTo>
                  <a:lnTo>
                    <a:pt x="2315" y="2805"/>
                  </a:lnTo>
                  <a:cubicBezTo>
                    <a:pt x="2315" y="2952"/>
                    <a:pt x="2434" y="3071"/>
                    <a:pt x="2581" y="3071"/>
                  </a:cubicBezTo>
                  <a:cubicBezTo>
                    <a:pt x="2727" y="3071"/>
                    <a:pt x="2846" y="2952"/>
                    <a:pt x="2846" y="2805"/>
                  </a:cubicBezTo>
                  <a:lnTo>
                    <a:pt x="2846" y="1912"/>
                  </a:lnTo>
                  <a:lnTo>
                    <a:pt x="4717" y="1912"/>
                  </a:lnTo>
                  <a:lnTo>
                    <a:pt x="5237" y="3189"/>
                  </a:lnTo>
                  <a:cubicBezTo>
                    <a:pt x="5279" y="3293"/>
                    <a:pt x="5378" y="3355"/>
                    <a:pt x="5483" y="3355"/>
                  </a:cubicBezTo>
                  <a:cubicBezTo>
                    <a:pt x="5516" y="3355"/>
                    <a:pt x="5551" y="3348"/>
                    <a:pt x="5583" y="3335"/>
                  </a:cubicBezTo>
                  <a:cubicBezTo>
                    <a:pt x="5719" y="3279"/>
                    <a:pt x="5785" y="3124"/>
                    <a:pt x="5730" y="2989"/>
                  </a:cubicBezTo>
                  <a:lnTo>
                    <a:pt x="5291" y="1912"/>
                  </a:lnTo>
                  <a:lnTo>
                    <a:pt x="15175" y="1912"/>
                  </a:lnTo>
                  <a:lnTo>
                    <a:pt x="15175" y="7767"/>
                  </a:lnTo>
                  <a:cubicBezTo>
                    <a:pt x="15175" y="7914"/>
                    <a:pt x="15294" y="8033"/>
                    <a:pt x="15440" y="8033"/>
                  </a:cubicBezTo>
                  <a:cubicBezTo>
                    <a:pt x="15587" y="8033"/>
                    <a:pt x="15706" y="7914"/>
                    <a:pt x="15706" y="7767"/>
                  </a:cubicBezTo>
                  <a:lnTo>
                    <a:pt x="15706" y="7409"/>
                  </a:lnTo>
                  <a:lnTo>
                    <a:pt x="16485" y="7409"/>
                  </a:lnTo>
                  <a:cubicBezTo>
                    <a:pt x="16729" y="7409"/>
                    <a:pt x="16928" y="7211"/>
                    <a:pt x="16928" y="6966"/>
                  </a:cubicBezTo>
                  <a:lnTo>
                    <a:pt x="16928" y="4813"/>
                  </a:lnTo>
                  <a:cubicBezTo>
                    <a:pt x="16928" y="4569"/>
                    <a:pt x="16729" y="4370"/>
                    <a:pt x="16485" y="4370"/>
                  </a:cubicBezTo>
                  <a:lnTo>
                    <a:pt x="15706" y="4370"/>
                  </a:lnTo>
                  <a:lnTo>
                    <a:pt x="15706" y="1912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149" y="533"/>
                  </a:lnTo>
                  <a:cubicBezTo>
                    <a:pt x="4152" y="534"/>
                    <a:pt x="4157" y="537"/>
                    <a:pt x="4159" y="539"/>
                  </a:cubicBezTo>
                  <a:lnTo>
                    <a:pt x="4501" y="1380"/>
                  </a:lnTo>
                  <a:lnTo>
                    <a:pt x="620" y="1380"/>
                  </a:lnTo>
                  <a:cubicBezTo>
                    <a:pt x="279" y="1380"/>
                    <a:pt x="0" y="1658"/>
                    <a:pt x="0" y="2000"/>
                  </a:cubicBezTo>
                  <a:lnTo>
                    <a:pt x="0" y="9779"/>
                  </a:lnTo>
                  <a:cubicBezTo>
                    <a:pt x="0" y="10121"/>
                    <a:pt x="279" y="10399"/>
                    <a:pt x="620" y="10399"/>
                  </a:cubicBezTo>
                  <a:lnTo>
                    <a:pt x="17529" y="10399"/>
                  </a:lnTo>
                  <a:cubicBezTo>
                    <a:pt x="17872" y="10399"/>
                    <a:pt x="18150" y="10121"/>
                    <a:pt x="18150" y="9779"/>
                  </a:cubicBezTo>
                  <a:lnTo>
                    <a:pt x="18150" y="2000"/>
                  </a:lnTo>
                  <a:cubicBezTo>
                    <a:pt x="18150" y="1658"/>
                    <a:pt x="17871" y="1380"/>
                    <a:pt x="17529" y="1380"/>
                  </a:cubicBezTo>
                  <a:lnTo>
                    <a:pt x="5074" y="1380"/>
                  </a:lnTo>
                  <a:lnTo>
                    <a:pt x="4648" y="331"/>
                  </a:lnTo>
                  <a:cubicBezTo>
                    <a:pt x="4570" y="140"/>
                    <a:pt x="4364" y="1"/>
                    <a:pt x="4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3"/>
            <p:cNvSpPr/>
            <p:nvPr/>
          </p:nvSpPr>
          <p:spPr>
            <a:xfrm>
              <a:off x="6126337" y="4415889"/>
              <a:ext cx="17678" cy="75224"/>
            </a:xfrm>
            <a:custGeom>
              <a:avLst/>
              <a:gdLst/>
              <a:ahLst/>
              <a:cxnLst/>
              <a:rect l="l" t="t" r="r" b="b"/>
              <a:pathLst>
                <a:path w="533" h="2268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lnTo>
                    <a:pt x="0" y="2002"/>
                  </a:lnTo>
                  <a:cubicBezTo>
                    <a:pt x="0" y="2149"/>
                    <a:pt x="120" y="2268"/>
                    <a:pt x="266" y="2268"/>
                  </a:cubicBezTo>
                  <a:cubicBezTo>
                    <a:pt x="413" y="2268"/>
                    <a:pt x="532" y="2149"/>
                    <a:pt x="532" y="2002"/>
                  </a:cubicBezTo>
                  <a:lnTo>
                    <a:pt x="532" y="266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3"/>
            <p:cNvSpPr/>
            <p:nvPr/>
          </p:nvSpPr>
          <p:spPr>
            <a:xfrm>
              <a:off x="6255027" y="4389090"/>
              <a:ext cx="253665" cy="181758"/>
            </a:xfrm>
            <a:custGeom>
              <a:avLst/>
              <a:gdLst/>
              <a:ahLst/>
              <a:cxnLst/>
              <a:rect l="l" t="t" r="r" b="b"/>
              <a:pathLst>
                <a:path w="7648" h="5480" extrusionOk="0">
                  <a:moveTo>
                    <a:pt x="2834" y="1728"/>
                  </a:moveTo>
                  <a:lnTo>
                    <a:pt x="2834" y="4949"/>
                  </a:lnTo>
                  <a:lnTo>
                    <a:pt x="1645" y="4949"/>
                  </a:lnTo>
                  <a:lnTo>
                    <a:pt x="1645" y="1728"/>
                  </a:lnTo>
                  <a:close/>
                  <a:moveTo>
                    <a:pt x="4332" y="533"/>
                  </a:moveTo>
                  <a:lnTo>
                    <a:pt x="4332" y="4949"/>
                  </a:lnTo>
                  <a:lnTo>
                    <a:pt x="3366" y="4949"/>
                  </a:lnTo>
                  <a:lnTo>
                    <a:pt x="3366" y="533"/>
                  </a:lnTo>
                  <a:close/>
                  <a:moveTo>
                    <a:pt x="5830" y="2812"/>
                  </a:moveTo>
                  <a:lnTo>
                    <a:pt x="5830" y="4949"/>
                  </a:lnTo>
                  <a:lnTo>
                    <a:pt x="4864" y="4949"/>
                  </a:lnTo>
                  <a:lnTo>
                    <a:pt x="4864" y="2812"/>
                  </a:lnTo>
                  <a:close/>
                  <a:moveTo>
                    <a:pt x="3239" y="1"/>
                  </a:moveTo>
                  <a:cubicBezTo>
                    <a:pt x="3016" y="1"/>
                    <a:pt x="2834" y="183"/>
                    <a:pt x="2834" y="405"/>
                  </a:cubicBezTo>
                  <a:lnTo>
                    <a:pt x="2834" y="1196"/>
                  </a:lnTo>
                  <a:lnTo>
                    <a:pt x="1518" y="1196"/>
                  </a:lnTo>
                  <a:cubicBezTo>
                    <a:pt x="1295" y="1196"/>
                    <a:pt x="1113" y="1378"/>
                    <a:pt x="1113" y="1600"/>
                  </a:cubicBezTo>
                  <a:lnTo>
                    <a:pt x="1113" y="4948"/>
                  </a:lnTo>
                  <a:lnTo>
                    <a:pt x="266" y="4948"/>
                  </a:lnTo>
                  <a:cubicBezTo>
                    <a:pt x="120" y="4948"/>
                    <a:pt x="1" y="5067"/>
                    <a:pt x="1" y="5214"/>
                  </a:cubicBezTo>
                  <a:cubicBezTo>
                    <a:pt x="1" y="5360"/>
                    <a:pt x="120" y="5479"/>
                    <a:pt x="266" y="5479"/>
                  </a:cubicBezTo>
                  <a:lnTo>
                    <a:pt x="7382" y="5479"/>
                  </a:lnTo>
                  <a:cubicBezTo>
                    <a:pt x="7529" y="5479"/>
                    <a:pt x="7648" y="5360"/>
                    <a:pt x="7648" y="5214"/>
                  </a:cubicBezTo>
                  <a:cubicBezTo>
                    <a:pt x="7648" y="5067"/>
                    <a:pt x="7529" y="4949"/>
                    <a:pt x="7382" y="4949"/>
                  </a:cubicBezTo>
                  <a:lnTo>
                    <a:pt x="6362" y="4949"/>
                  </a:lnTo>
                  <a:lnTo>
                    <a:pt x="6362" y="2685"/>
                  </a:lnTo>
                  <a:cubicBezTo>
                    <a:pt x="6362" y="2462"/>
                    <a:pt x="6180" y="2280"/>
                    <a:pt x="5958" y="2280"/>
                  </a:cubicBezTo>
                  <a:lnTo>
                    <a:pt x="4864" y="2280"/>
                  </a:lnTo>
                  <a:lnTo>
                    <a:pt x="4864" y="405"/>
                  </a:lnTo>
                  <a:cubicBezTo>
                    <a:pt x="4864" y="183"/>
                    <a:pt x="4682" y="1"/>
                    <a:pt x="4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3"/>
            <p:cNvSpPr/>
            <p:nvPr/>
          </p:nvSpPr>
          <p:spPr>
            <a:xfrm>
              <a:off x="6530947" y="4371876"/>
              <a:ext cx="37446" cy="60398"/>
            </a:xfrm>
            <a:custGeom>
              <a:avLst/>
              <a:gdLst/>
              <a:ahLst/>
              <a:cxnLst/>
              <a:rect l="l" t="t" r="r" b="b"/>
              <a:pathLst>
                <a:path w="1129" h="1821" extrusionOk="0">
                  <a:moveTo>
                    <a:pt x="291" y="1"/>
                  </a:moveTo>
                  <a:cubicBezTo>
                    <a:pt x="223" y="1"/>
                    <a:pt x="156" y="27"/>
                    <a:pt x="104" y="78"/>
                  </a:cubicBezTo>
                  <a:cubicBezTo>
                    <a:pt x="0" y="183"/>
                    <a:pt x="0" y="351"/>
                    <a:pt x="104" y="455"/>
                  </a:cubicBezTo>
                  <a:lnTo>
                    <a:pt x="560" y="911"/>
                  </a:lnTo>
                  <a:lnTo>
                    <a:pt x="104" y="1367"/>
                  </a:lnTo>
                  <a:cubicBezTo>
                    <a:pt x="0" y="1471"/>
                    <a:pt x="0" y="1639"/>
                    <a:pt x="104" y="1743"/>
                  </a:cubicBezTo>
                  <a:cubicBezTo>
                    <a:pt x="156" y="1795"/>
                    <a:pt x="224" y="1821"/>
                    <a:pt x="292" y="1821"/>
                  </a:cubicBezTo>
                  <a:cubicBezTo>
                    <a:pt x="360" y="1821"/>
                    <a:pt x="428" y="1795"/>
                    <a:pt x="480" y="1743"/>
                  </a:cubicBezTo>
                  <a:lnTo>
                    <a:pt x="998" y="1224"/>
                  </a:lnTo>
                  <a:cubicBezTo>
                    <a:pt x="1082" y="1141"/>
                    <a:pt x="1129" y="1029"/>
                    <a:pt x="1129" y="911"/>
                  </a:cubicBezTo>
                  <a:cubicBezTo>
                    <a:pt x="1128" y="792"/>
                    <a:pt x="1082" y="681"/>
                    <a:pt x="998" y="598"/>
                  </a:cubicBezTo>
                  <a:lnTo>
                    <a:pt x="480" y="79"/>
                  </a:lnTo>
                  <a:cubicBezTo>
                    <a:pt x="428" y="27"/>
                    <a:pt x="359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3"/>
            <p:cNvSpPr/>
            <p:nvPr/>
          </p:nvSpPr>
          <p:spPr>
            <a:xfrm>
              <a:off x="6466503" y="4331246"/>
              <a:ext cx="62090" cy="36617"/>
            </a:xfrm>
            <a:custGeom>
              <a:avLst/>
              <a:gdLst/>
              <a:ahLst/>
              <a:cxnLst/>
              <a:rect l="l" t="t" r="r" b="b"/>
              <a:pathLst>
                <a:path w="1872" h="1104" extrusionOk="0">
                  <a:moveTo>
                    <a:pt x="936" y="0"/>
                  </a:moveTo>
                  <a:cubicBezTo>
                    <a:pt x="818" y="0"/>
                    <a:pt x="706" y="47"/>
                    <a:pt x="623" y="131"/>
                  </a:cubicBezTo>
                  <a:lnTo>
                    <a:pt x="104" y="649"/>
                  </a:lnTo>
                  <a:cubicBezTo>
                    <a:pt x="1" y="753"/>
                    <a:pt x="1" y="921"/>
                    <a:pt x="104" y="1025"/>
                  </a:cubicBezTo>
                  <a:cubicBezTo>
                    <a:pt x="156" y="1076"/>
                    <a:pt x="224" y="1103"/>
                    <a:pt x="292" y="1103"/>
                  </a:cubicBezTo>
                  <a:cubicBezTo>
                    <a:pt x="360" y="1103"/>
                    <a:pt x="428" y="1076"/>
                    <a:pt x="480" y="1025"/>
                  </a:cubicBezTo>
                  <a:lnTo>
                    <a:pt x="936" y="569"/>
                  </a:lnTo>
                  <a:lnTo>
                    <a:pt x="1392" y="1025"/>
                  </a:lnTo>
                  <a:cubicBezTo>
                    <a:pt x="1444" y="1077"/>
                    <a:pt x="1512" y="1103"/>
                    <a:pt x="1580" y="1103"/>
                  </a:cubicBezTo>
                  <a:cubicBezTo>
                    <a:pt x="1648" y="1103"/>
                    <a:pt x="1716" y="1077"/>
                    <a:pt x="1768" y="1025"/>
                  </a:cubicBezTo>
                  <a:cubicBezTo>
                    <a:pt x="1871" y="921"/>
                    <a:pt x="1871" y="753"/>
                    <a:pt x="1768" y="649"/>
                  </a:cubicBezTo>
                  <a:lnTo>
                    <a:pt x="1249" y="131"/>
                  </a:lnTo>
                  <a:cubicBezTo>
                    <a:pt x="1166" y="47"/>
                    <a:pt x="1054" y="0"/>
                    <a:pt x="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3"/>
            <p:cNvSpPr/>
            <p:nvPr/>
          </p:nvSpPr>
          <p:spPr>
            <a:xfrm>
              <a:off x="6466503" y="4436321"/>
              <a:ext cx="62090" cy="36584"/>
            </a:xfrm>
            <a:custGeom>
              <a:avLst/>
              <a:gdLst/>
              <a:ahLst/>
              <a:cxnLst/>
              <a:rect l="l" t="t" r="r" b="b"/>
              <a:pathLst>
                <a:path w="1872" h="1103" extrusionOk="0"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3" y="973"/>
                  </a:lnTo>
                  <a:cubicBezTo>
                    <a:pt x="706" y="1056"/>
                    <a:pt x="818" y="1103"/>
                    <a:pt x="936" y="1103"/>
                  </a:cubicBezTo>
                  <a:cubicBezTo>
                    <a:pt x="1054" y="1103"/>
                    <a:pt x="1166" y="1056"/>
                    <a:pt x="1249" y="973"/>
                  </a:cubicBezTo>
                  <a:lnTo>
                    <a:pt x="1768" y="455"/>
                  </a:lnTo>
                  <a:cubicBezTo>
                    <a:pt x="1871" y="351"/>
                    <a:pt x="1871" y="183"/>
                    <a:pt x="1768" y="79"/>
                  </a:cubicBezTo>
                  <a:cubicBezTo>
                    <a:pt x="1716" y="27"/>
                    <a:pt x="1648" y="0"/>
                    <a:pt x="1580" y="0"/>
                  </a:cubicBezTo>
                  <a:cubicBezTo>
                    <a:pt x="1512" y="0"/>
                    <a:pt x="1444" y="27"/>
                    <a:pt x="1392" y="79"/>
                  </a:cubicBezTo>
                  <a:lnTo>
                    <a:pt x="936" y="535"/>
                  </a:lnTo>
                  <a:lnTo>
                    <a:pt x="480" y="79"/>
                  </a:lnTo>
                  <a:cubicBezTo>
                    <a:pt x="428" y="27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3"/>
            <p:cNvSpPr/>
            <p:nvPr/>
          </p:nvSpPr>
          <p:spPr>
            <a:xfrm>
              <a:off x="6425309" y="4371876"/>
              <a:ext cx="38839" cy="60398"/>
            </a:xfrm>
            <a:custGeom>
              <a:avLst/>
              <a:gdLst/>
              <a:ahLst/>
              <a:cxnLst/>
              <a:rect l="l" t="t" r="r" b="b"/>
              <a:pathLst>
                <a:path w="1171" h="1821" extrusionOk="0">
                  <a:moveTo>
                    <a:pt x="879" y="1"/>
                  </a:moveTo>
                  <a:cubicBezTo>
                    <a:pt x="811" y="1"/>
                    <a:pt x="743" y="27"/>
                    <a:pt x="691" y="79"/>
                  </a:cubicBezTo>
                  <a:lnTo>
                    <a:pt x="173" y="598"/>
                  </a:lnTo>
                  <a:cubicBezTo>
                    <a:pt x="0" y="770"/>
                    <a:pt x="0" y="1052"/>
                    <a:pt x="173" y="1224"/>
                  </a:cubicBezTo>
                  <a:lnTo>
                    <a:pt x="691" y="1743"/>
                  </a:lnTo>
                  <a:cubicBezTo>
                    <a:pt x="744" y="1795"/>
                    <a:pt x="811" y="1821"/>
                    <a:pt x="879" y="1821"/>
                  </a:cubicBezTo>
                  <a:cubicBezTo>
                    <a:pt x="947" y="1821"/>
                    <a:pt x="1016" y="1795"/>
                    <a:pt x="1067" y="1743"/>
                  </a:cubicBezTo>
                  <a:cubicBezTo>
                    <a:pt x="1171" y="1639"/>
                    <a:pt x="1171" y="1471"/>
                    <a:pt x="1067" y="1367"/>
                  </a:cubicBezTo>
                  <a:lnTo>
                    <a:pt x="611" y="911"/>
                  </a:lnTo>
                  <a:lnTo>
                    <a:pt x="1067" y="455"/>
                  </a:lnTo>
                  <a:cubicBezTo>
                    <a:pt x="1171" y="351"/>
                    <a:pt x="1171" y="183"/>
                    <a:pt x="1067" y="79"/>
                  </a:cubicBezTo>
                  <a:cubicBezTo>
                    <a:pt x="1015" y="27"/>
                    <a:pt x="947" y="1"/>
                    <a:pt x="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3"/>
            <p:cNvSpPr/>
            <p:nvPr/>
          </p:nvSpPr>
          <p:spPr>
            <a:xfrm>
              <a:off x="6087962" y="4160334"/>
              <a:ext cx="114096" cy="17645"/>
            </a:xfrm>
            <a:custGeom>
              <a:avLst/>
              <a:gdLst/>
              <a:ahLst/>
              <a:cxnLst/>
              <a:rect l="l" t="t" r="r" b="b"/>
              <a:pathLst>
                <a:path w="3440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3"/>
            <p:cNvSpPr/>
            <p:nvPr/>
          </p:nvSpPr>
          <p:spPr>
            <a:xfrm>
              <a:off x="6087962" y="4192937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174" y="533"/>
                  </a:lnTo>
                  <a:cubicBezTo>
                    <a:pt x="3321" y="533"/>
                    <a:pt x="3440" y="414"/>
                    <a:pt x="3440" y="267"/>
                  </a:cubicBezTo>
                  <a:cubicBezTo>
                    <a:pt x="3440" y="120"/>
                    <a:pt x="3321" y="1"/>
                    <a:pt x="3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3"/>
            <p:cNvSpPr/>
            <p:nvPr/>
          </p:nvSpPr>
          <p:spPr>
            <a:xfrm>
              <a:off x="6087962" y="4225574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3"/>
            <p:cNvSpPr/>
            <p:nvPr/>
          </p:nvSpPr>
          <p:spPr>
            <a:xfrm>
              <a:off x="6207067" y="4434695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3"/>
            <p:cNvSpPr/>
            <p:nvPr/>
          </p:nvSpPr>
          <p:spPr>
            <a:xfrm>
              <a:off x="6207067" y="4459538"/>
              <a:ext cx="67297" cy="17645"/>
            </a:xfrm>
            <a:custGeom>
              <a:avLst/>
              <a:gdLst/>
              <a:ahLst/>
              <a:cxnLst/>
              <a:rect l="l" t="t" r="r" b="b"/>
              <a:pathLst>
                <a:path w="202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6"/>
                  </a:cubicBezTo>
                  <a:cubicBezTo>
                    <a:pt x="2029" y="119"/>
                    <a:pt x="1910" y="0"/>
                    <a:pt x="1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3"/>
            <p:cNvSpPr/>
            <p:nvPr/>
          </p:nvSpPr>
          <p:spPr>
            <a:xfrm>
              <a:off x="6207067" y="4484347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3"/>
            <p:cNvSpPr/>
            <p:nvPr/>
          </p:nvSpPr>
          <p:spPr>
            <a:xfrm>
              <a:off x="6469355" y="4373866"/>
              <a:ext cx="56385" cy="56418"/>
            </a:xfrm>
            <a:custGeom>
              <a:avLst/>
              <a:gdLst/>
              <a:ahLst/>
              <a:cxnLst/>
              <a:rect l="l" t="t" r="r" b="b"/>
              <a:pathLst>
                <a:path w="1700" h="1701" extrusionOk="0">
                  <a:moveTo>
                    <a:pt x="850" y="533"/>
                  </a:moveTo>
                  <a:cubicBezTo>
                    <a:pt x="1026" y="533"/>
                    <a:pt x="1167" y="675"/>
                    <a:pt x="1167" y="851"/>
                  </a:cubicBezTo>
                  <a:cubicBezTo>
                    <a:pt x="1167" y="1026"/>
                    <a:pt x="1026" y="1168"/>
                    <a:pt x="850" y="1168"/>
                  </a:cubicBezTo>
                  <a:cubicBezTo>
                    <a:pt x="674" y="1168"/>
                    <a:pt x="532" y="1026"/>
                    <a:pt x="532" y="851"/>
                  </a:cubicBezTo>
                  <a:cubicBezTo>
                    <a:pt x="532" y="675"/>
                    <a:pt x="674" y="533"/>
                    <a:pt x="850" y="533"/>
                  </a:cubicBezTo>
                  <a:close/>
                  <a:moveTo>
                    <a:pt x="850" y="1"/>
                  </a:moveTo>
                  <a:cubicBezTo>
                    <a:pt x="382" y="1"/>
                    <a:pt x="1" y="383"/>
                    <a:pt x="1" y="851"/>
                  </a:cubicBezTo>
                  <a:cubicBezTo>
                    <a:pt x="1" y="1319"/>
                    <a:pt x="382" y="1700"/>
                    <a:pt x="850" y="1700"/>
                  </a:cubicBezTo>
                  <a:cubicBezTo>
                    <a:pt x="1318" y="1700"/>
                    <a:pt x="1699" y="1319"/>
                    <a:pt x="1699" y="851"/>
                  </a:cubicBezTo>
                  <a:cubicBezTo>
                    <a:pt x="1699" y="383"/>
                    <a:pt x="1318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447;p43">
            <a:extLst>
              <a:ext uri="{FF2B5EF4-FFF2-40B4-BE49-F238E27FC236}">
                <a16:creationId xmlns:a16="http://schemas.microsoft.com/office/drawing/2014/main" id="{47EC9045-AB60-2108-C131-BBA3185227B7}"/>
              </a:ext>
            </a:extLst>
          </p:cNvPr>
          <p:cNvSpPr txBox="1">
            <a:spLocks/>
          </p:cNvSpPr>
          <p:nvPr/>
        </p:nvSpPr>
        <p:spPr>
          <a:xfrm>
            <a:off x="3368007" y="3446949"/>
            <a:ext cx="25056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1200" dirty="0"/>
              <a:t>- </a:t>
            </a:r>
            <a:r>
              <a:rPr lang="en-US" sz="1200" dirty="0" err="1"/>
              <a:t>Interromper</a:t>
            </a:r>
            <a:r>
              <a:rPr lang="en-US" sz="1200" dirty="0"/>
              <a:t> </a:t>
            </a:r>
            <a:r>
              <a:rPr lang="en-US" sz="1200" dirty="0" err="1"/>
              <a:t>ataques</a:t>
            </a:r>
            <a:r>
              <a:rPr lang="en-US" sz="1200" dirty="0"/>
              <a:t> </a:t>
            </a:r>
            <a:r>
              <a:rPr lang="en-US" sz="1200" dirty="0" err="1"/>
              <a:t>em</a:t>
            </a:r>
            <a:r>
              <a:rPr lang="en-US" sz="1200" dirty="0"/>
              <a:t> tempo real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3" name="Google Shape;1449;p43">
            <a:extLst>
              <a:ext uri="{FF2B5EF4-FFF2-40B4-BE49-F238E27FC236}">
                <a16:creationId xmlns:a16="http://schemas.microsoft.com/office/drawing/2014/main" id="{00209363-5938-2981-84B0-9CD7509EE62C}"/>
              </a:ext>
            </a:extLst>
          </p:cNvPr>
          <p:cNvSpPr txBox="1">
            <a:spLocks/>
          </p:cNvSpPr>
          <p:nvPr/>
        </p:nvSpPr>
        <p:spPr>
          <a:xfrm>
            <a:off x="3242734" y="3097664"/>
            <a:ext cx="278553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800" dirty="0"/>
              <a:t>Automação na resposta a ameaças</a:t>
            </a:r>
          </a:p>
        </p:txBody>
      </p:sp>
      <p:sp>
        <p:nvSpPr>
          <p:cNvPr id="44" name="Google Shape;1324;p39">
            <a:extLst>
              <a:ext uri="{FF2B5EF4-FFF2-40B4-BE49-F238E27FC236}">
                <a16:creationId xmlns:a16="http://schemas.microsoft.com/office/drawing/2014/main" id="{CF19DC83-B9F5-2CD7-1FFE-332FC21D33CD}"/>
              </a:ext>
            </a:extLst>
          </p:cNvPr>
          <p:cNvSpPr/>
          <p:nvPr/>
        </p:nvSpPr>
        <p:spPr>
          <a:xfrm rot="5400000">
            <a:off x="4131463" y="2011341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1334;p39">
            <a:extLst>
              <a:ext uri="{FF2B5EF4-FFF2-40B4-BE49-F238E27FC236}">
                <a16:creationId xmlns:a16="http://schemas.microsoft.com/office/drawing/2014/main" id="{02E1A321-D0F8-E760-BCB7-0DBF6CB1C150}"/>
              </a:ext>
            </a:extLst>
          </p:cNvPr>
          <p:cNvGrpSpPr/>
          <p:nvPr/>
        </p:nvGrpSpPr>
        <p:grpSpPr>
          <a:xfrm>
            <a:off x="4343742" y="2124630"/>
            <a:ext cx="531542" cy="602023"/>
            <a:chOff x="4020665" y="1431080"/>
            <a:chExt cx="531542" cy="602023"/>
          </a:xfrm>
        </p:grpSpPr>
        <p:sp>
          <p:nvSpPr>
            <p:cNvPr id="46" name="Google Shape;1335;p39">
              <a:extLst>
                <a:ext uri="{FF2B5EF4-FFF2-40B4-BE49-F238E27FC236}">
                  <a16:creationId xmlns:a16="http://schemas.microsoft.com/office/drawing/2014/main" id="{C87B1B0E-2CEA-F141-E233-A3AF092AFB55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36;p39">
              <a:extLst>
                <a:ext uri="{FF2B5EF4-FFF2-40B4-BE49-F238E27FC236}">
                  <a16:creationId xmlns:a16="http://schemas.microsoft.com/office/drawing/2014/main" id="{0A956BA8-81DE-DE62-0F58-BB263C2EA6D9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37;p39">
              <a:extLst>
                <a:ext uri="{FF2B5EF4-FFF2-40B4-BE49-F238E27FC236}">
                  <a16:creationId xmlns:a16="http://schemas.microsoft.com/office/drawing/2014/main" id="{238FF6A1-4C54-91A8-0616-60EFAE5CBEE6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38;p39">
              <a:extLst>
                <a:ext uri="{FF2B5EF4-FFF2-40B4-BE49-F238E27FC236}">
                  <a16:creationId xmlns:a16="http://schemas.microsoft.com/office/drawing/2014/main" id="{29DD11E2-8005-4683-ADD1-9422DF7F30A7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39;p39">
              <a:extLst>
                <a:ext uri="{FF2B5EF4-FFF2-40B4-BE49-F238E27FC236}">
                  <a16:creationId xmlns:a16="http://schemas.microsoft.com/office/drawing/2014/main" id="{CC3EB81F-57B4-2421-9666-CADCDAB14587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40;p39">
              <a:extLst>
                <a:ext uri="{FF2B5EF4-FFF2-40B4-BE49-F238E27FC236}">
                  <a16:creationId xmlns:a16="http://schemas.microsoft.com/office/drawing/2014/main" id="{F645E3EC-0024-33A5-FB9A-78682510BC55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41;p39">
              <a:extLst>
                <a:ext uri="{FF2B5EF4-FFF2-40B4-BE49-F238E27FC236}">
                  <a16:creationId xmlns:a16="http://schemas.microsoft.com/office/drawing/2014/main" id="{16C58354-FACF-6408-C149-FC68CFF90696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42;p39">
              <a:extLst>
                <a:ext uri="{FF2B5EF4-FFF2-40B4-BE49-F238E27FC236}">
                  <a16:creationId xmlns:a16="http://schemas.microsoft.com/office/drawing/2014/main" id="{DA0A1803-F0B4-0B02-6B0E-CC33161D59E4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43;p39">
              <a:extLst>
                <a:ext uri="{FF2B5EF4-FFF2-40B4-BE49-F238E27FC236}">
                  <a16:creationId xmlns:a16="http://schemas.microsoft.com/office/drawing/2014/main" id="{6E1EE5C4-CA90-16F2-27DE-7DEAD0C3214C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44;p39">
              <a:extLst>
                <a:ext uri="{FF2B5EF4-FFF2-40B4-BE49-F238E27FC236}">
                  <a16:creationId xmlns:a16="http://schemas.microsoft.com/office/drawing/2014/main" id="{AA77BF66-36D7-9302-A839-9DF73FE92095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45;p39">
              <a:extLst>
                <a:ext uri="{FF2B5EF4-FFF2-40B4-BE49-F238E27FC236}">
                  <a16:creationId xmlns:a16="http://schemas.microsoft.com/office/drawing/2014/main" id="{4C05374C-28DF-00C3-77E4-F99108E28844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46;p39">
              <a:extLst>
                <a:ext uri="{FF2B5EF4-FFF2-40B4-BE49-F238E27FC236}">
                  <a16:creationId xmlns:a16="http://schemas.microsoft.com/office/drawing/2014/main" id="{80E12AB7-9EFA-41C3-09A0-EE0E00C29298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47;p39">
              <a:extLst>
                <a:ext uri="{FF2B5EF4-FFF2-40B4-BE49-F238E27FC236}">
                  <a16:creationId xmlns:a16="http://schemas.microsoft.com/office/drawing/2014/main" id="{874924D4-4DBD-ED57-9F82-3A3F21699545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48;p39">
              <a:extLst>
                <a:ext uri="{FF2B5EF4-FFF2-40B4-BE49-F238E27FC236}">
                  <a16:creationId xmlns:a16="http://schemas.microsoft.com/office/drawing/2014/main" id="{BED33F37-42A8-C6D0-434F-CC369E8FEB75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49;p39">
              <a:extLst>
                <a:ext uri="{FF2B5EF4-FFF2-40B4-BE49-F238E27FC236}">
                  <a16:creationId xmlns:a16="http://schemas.microsoft.com/office/drawing/2014/main" id="{B51690CC-F916-E11C-5349-4DFF1904534C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20832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3"/>
          <p:cNvSpPr txBox="1">
            <a:spLocks noGrp="1"/>
          </p:cNvSpPr>
          <p:nvPr>
            <p:ph type="title"/>
          </p:nvPr>
        </p:nvSpPr>
        <p:spPr>
          <a:xfrm>
            <a:off x="245533" y="180675"/>
            <a:ext cx="852598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Desafios e Considerações do Zero Trust?</a:t>
            </a:r>
            <a:endParaRPr sz="2800" dirty="0"/>
          </a:p>
        </p:txBody>
      </p:sp>
      <p:sp>
        <p:nvSpPr>
          <p:cNvPr id="17" name="Google Shape;1528;p44">
            <a:extLst>
              <a:ext uri="{FF2B5EF4-FFF2-40B4-BE49-F238E27FC236}">
                <a16:creationId xmlns:a16="http://schemas.microsoft.com/office/drawing/2014/main" id="{9E038E14-F197-7064-32C2-B743EC528E4A}"/>
              </a:ext>
            </a:extLst>
          </p:cNvPr>
          <p:cNvSpPr txBox="1">
            <a:spLocks/>
          </p:cNvSpPr>
          <p:nvPr/>
        </p:nvSpPr>
        <p:spPr>
          <a:xfrm>
            <a:off x="245533" y="2042011"/>
            <a:ext cx="4023725" cy="14235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2400"/>
            </a:pPr>
            <a:r>
              <a:rPr lang="pt-BR" sz="1200" dirty="0"/>
              <a:t>🔹 </a:t>
            </a:r>
            <a:r>
              <a:rPr lang="pt-BR" sz="1200" dirty="0">
                <a:solidFill>
                  <a:schemeClr val="dk1"/>
                </a:solidFill>
                <a:latin typeface="Montserrat Black"/>
                <a:sym typeface="Montserrat Black"/>
              </a:rPr>
              <a:t>1. Integração em Sistema Legado</a:t>
            </a:r>
          </a:p>
          <a:p>
            <a:pPr>
              <a:buClr>
                <a:schemeClr val="dk2"/>
              </a:buClr>
              <a:buSzPts val="2400"/>
            </a:pPr>
            <a:br>
              <a:rPr lang="pt-BR" sz="1200" dirty="0">
                <a:solidFill>
                  <a:schemeClr val="dk1"/>
                </a:solidFill>
                <a:latin typeface="Montserrat Black"/>
                <a:sym typeface="Montserrat Black"/>
              </a:rPr>
            </a:br>
            <a:r>
              <a:rPr lang="pt-BR" sz="1200" dirty="0">
                <a:solidFill>
                  <a:schemeClr val="dk1"/>
                </a:solidFill>
                <a:latin typeface="Montserrat Black"/>
                <a:sym typeface="Montserrat Black"/>
              </a:rPr>
              <a:t>🔹 2. Impacto na experiência do </a:t>
            </a:r>
            <a:r>
              <a:rPr lang="pt-BR" sz="1200" dirty="0" err="1">
                <a:solidFill>
                  <a:schemeClr val="dk1"/>
                </a:solidFill>
                <a:latin typeface="Montserrat Black"/>
                <a:sym typeface="Montserrat Black"/>
              </a:rPr>
              <a:t>user</a:t>
            </a:r>
            <a:r>
              <a:rPr lang="pt-BR" sz="1200" dirty="0">
                <a:solidFill>
                  <a:schemeClr val="dk1"/>
                </a:solidFill>
                <a:latin typeface="Montserrat Black"/>
                <a:sym typeface="Montserrat Black"/>
              </a:rPr>
              <a:t>.</a:t>
            </a:r>
          </a:p>
          <a:p>
            <a:pPr>
              <a:buClr>
                <a:schemeClr val="dk2"/>
              </a:buClr>
              <a:buSzPts val="2400"/>
            </a:pPr>
            <a:br>
              <a:rPr lang="pt-BR" sz="1200" dirty="0">
                <a:solidFill>
                  <a:schemeClr val="dk1"/>
                </a:solidFill>
                <a:latin typeface="Montserrat Black"/>
                <a:sym typeface="Montserrat Black"/>
              </a:rPr>
            </a:br>
            <a:r>
              <a:rPr lang="pt-BR" sz="1200" dirty="0">
                <a:solidFill>
                  <a:schemeClr val="dk1"/>
                </a:solidFill>
                <a:latin typeface="Montserrat Black"/>
                <a:sym typeface="Montserrat Black"/>
              </a:rPr>
              <a:t>🔹 3. Necessidade de treinamentos</a:t>
            </a:r>
          </a:p>
          <a:p>
            <a:pPr>
              <a:buClr>
                <a:schemeClr val="dk2"/>
              </a:buClr>
              <a:buSzPts val="2400"/>
            </a:pPr>
            <a:br>
              <a:rPr lang="pt-BR" sz="1200" dirty="0">
                <a:solidFill>
                  <a:schemeClr val="dk1"/>
                </a:solidFill>
                <a:latin typeface="Montserrat Black"/>
                <a:sym typeface="Montserrat Black"/>
              </a:rPr>
            </a:br>
            <a:r>
              <a:rPr lang="pt-BR" sz="1200" dirty="0">
                <a:solidFill>
                  <a:schemeClr val="dk1"/>
                </a:solidFill>
                <a:latin typeface="Montserrat Black"/>
                <a:sym typeface="Montserrat Black"/>
              </a:rPr>
              <a:t>🔹 4. Custo/Complexidade na implementação</a:t>
            </a:r>
          </a:p>
        </p:txBody>
      </p:sp>
      <p:sp>
        <p:nvSpPr>
          <p:cNvPr id="19" name="Google Shape;1324;p39">
            <a:extLst>
              <a:ext uri="{FF2B5EF4-FFF2-40B4-BE49-F238E27FC236}">
                <a16:creationId xmlns:a16="http://schemas.microsoft.com/office/drawing/2014/main" id="{C43DB85F-63DD-D991-6D73-4CB021235347}"/>
              </a:ext>
            </a:extLst>
          </p:cNvPr>
          <p:cNvSpPr/>
          <p:nvPr/>
        </p:nvSpPr>
        <p:spPr>
          <a:xfrm rot="5400000">
            <a:off x="421983" y="1131894"/>
            <a:ext cx="727840" cy="712869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526;p44">
            <a:extLst>
              <a:ext uri="{FF2B5EF4-FFF2-40B4-BE49-F238E27FC236}">
                <a16:creationId xmlns:a16="http://schemas.microsoft.com/office/drawing/2014/main" id="{68921E60-7D91-75EF-8654-7B16A4343D66}"/>
              </a:ext>
            </a:extLst>
          </p:cNvPr>
          <p:cNvSpPr txBox="1">
            <a:spLocks/>
          </p:cNvSpPr>
          <p:nvPr/>
        </p:nvSpPr>
        <p:spPr>
          <a:xfrm>
            <a:off x="429468" y="1166820"/>
            <a:ext cx="712870" cy="643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BR" dirty="0"/>
              <a:t>1</a:t>
            </a:r>
          </a:p>
        </p:txBody>
      </p:sp>
      <p:sp>
        <p:nvSpPr>
          <p:cNvPr id="21" name="Google Shape;1529;p44">
            <a:extLst>
              <a:ext uri="{FF2B5EF4-FFF2-40B4-BE49-F238E27FC236}">
                <a16:creationId xmlns:a16="http://schemas.microsoft.com/office/drawing/2014/main" id="{77671BF4-5C79-5D0D-BF08-8DDF27C8FE19}"/>
              </a:ext>
            </a:extLst>
          </p:cNvPr>
          <p:cNvSpPr txBox="1">
            <a:spLocks/>
          </p:cNvSpPr>
          <p:nvPr/>
        </p:nvSpPr>
        <p:spPr>
          <a:xfrm>
            <a:off x="1280653" y="1200989"/>
            <a:ext cx="3258223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2400"/>
            </a:pPr>
            <a:r>
              <a:rPr lang="pt-BR" sz="2200" dirty="0">
                <a:solidFill>
                  <a:schemeClr val="dk1"/>
                </a:solidFill>
                <a:latin typeface="Montserrat Black"/>
                <a:sym typeface="Montserrat Black"/>
              </a:rPr>
              <a:t>Principais Desafios:</a:t>
            </a:r>
          </a:p>
        </p:txBody>
      </p:sp>
      <p:sp>
        <p:nvSpPr>
          <p:cNvPr id="22" name="Google Shape;1324;p39">
            <a:extLst>
              <a:ext uri="{FF2B5EF4-FFF2-40B4-BE49-F238E27FC236}">
                <a16:creationId xmlns:a16="http://schemas.microsoft.com/office/drawing/2014/main" id="{6B7CD6C1-0F74-60A9-A665-8281ECBD85A9}"/>
              </a:ext>
            </a:extLst>
          </p:cNvPr>
          <p:cNvSpPr/>
          <p:nvPr/>
        </p:nvSpPr>
        <p:spPr>
          <a:xfrm rot="5400000">
            <a:off x="4776505" y="1077646"/>
            <a:ext cx="727840" cy="712869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526;p44">
            <a:extLst>
              <a:ext uri="{FF2B5EF4-FFF2-40B4-BE49-F238E27FC236}">
                <a16:creationId xmlns:a16="http://schemas.microsoft.com/office/drawing/2014/main" id="{07690E46-C531-9C71-0805-30CEF544C115}"/>
              </a:ext>
            </a:extLst>
          </p:cNvPr>
          <p:cNvSpPr txBox="1">
            <a:spLocks/>
          </p:cNvSpPr>
          <p:nvPr/>
        </p:nvSpPr>
        <p:spPr>
          <a:xfrm>
            <a:off x="4783990" y="1112572"/>
            <a:ext cx="712870" cy="643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BR" dirty="0"/>
              <a:t>2</a:t>
            </a:r>
          </a:p>
        </p:txBody>
      </p:sp>
      <p:sp>
        <p:nvSpPr>
          <p:cNvPr id="24" name="Google Shape;1529;p44">
            <a:extLst>
              <a:ext uri="{FF2B5EF4-FFF2-40B4-BE49-F238E27FC236}">
                <a16:creationId xmlns:a16="http://schemas.microsoft.com/office/drawing/2014/main" id="{E24EE3ED-0F1C-4070-CC99-D859B2E56958}"/>
              </a:ext>
            </a:extLst>
          </p:cNvPr>
          <p:cNvSpPr txBox="1">
            <a:spLocks/>
          </p:cNvSpPr>
          <p:nvPr/>
        </p:nvSpPr>
        <p:spPr>
          <a:xfrm>
            <a:off x="5635175" y="1146741"/>
            <a:ext cx="3258223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2400"/>
            </a:pPr>
            <a:r>
              <a:rPr lang="pt-BR" sz="2200" dirty="0">
                <a:solidFill>
                  <a:schemeClr val="dk1"/>
                </a:solidFill>
                <a:latin typeface="Montserrat Black"/>
                <a:sym typeface="Montserrat Black"/>
              </a:rPr>
              <a:t>Possíveis Soluções: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E7A90EAA-A31C-DA77-CEFE-47F6BB17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28" y="2042011"/>
            <a:ext cx="1869094" cy="125515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8FE890B9-215C-3692-0F44-F6A1BBE69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524" y="2046488"/>
            <a:ext cx="2739755" cy="125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3"/>
          <p:cNvSpPr txBox="1">
            <a:spLocks noGrp="1"/>
          </p:cNvSpPr>
          <p:nvPr>
            <p:ph type="title"/>
          </p:nvPr>
        </p:nvSpPr>
        <p:spPr>
          <a:xfrm>
            <a:off x="720000" y="1806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Conclusão:</a:t>
            </a:r>
            <a:endParaRPr dirty="0"/>
          </a:p>
        </p:txBody>
      </p:sp>
      <p:sp>
        <p:nvSpPr>
          <p:cNvPr id="1449" name="Google Shape;1449;p43"/>
          <p:cNvSpPr txBox="1">
            <a:spLocks noGrp="1"/>
          </p:cNvSpPr>
          <p:nvPr>
            <p:ph type="subTitle" idx="3"/>
          </p:nvPr>
        </p:nvSpPr>
        <p:spPr>
          <a:xfrm>
            <a:off x="6265921" y="2092843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/>
              <a:t>A Inteligência Artificial melhora o Zero Trust</a:t>
            </a:r>
            <a:endParaRPr lang="pt-BR" sz="1800" dirty="0"/>
          </a:p>
        </p:txBody>
      </p:sp>
      <p:sp>
        <p:nvSpPr>
          <p:cNvPr id="1450" name="Google Shape;1450;p43"/>
          <p:cNvSpPr txBox="1">
            <a:spLocks noGrp="1"/>
          </p:cNvSpPr>
          <p:nvPr>
            <p:ph type="subTitle" idx="4"/>
          </p:nvPr>
        </p:nvSpPr>
        <p:spPr>
          <a:xfrm>
            <a:off x="491218" y="2025272"/>
            <a:ext cx="2785532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/>
              <a:t>Zero Trust é essencial para a segurança moderna</a:t>
            </a:r>
            <a:r>
              <a:rPr lang="pt-BR" sz="1400" dirty="0"/>
              <a:t> </a:t>
            </a:r>
            <a:endParaRPr sz="1800" dirty="0"/>
          </a:p>
        </p:txBody>
      </p:sp>
      <p:sp>
        <p:nvSpPr>
          <p:cNvPr id="1451" name="Google Shape;1451;p43"/>
          <p:cNvSpPr/>
          <p:nvPr/>
        </p:nvSpPr>
        <p:spPr>
          <a:xfrm rot="5400000">
            <a:off x="1274217" y="9941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43"/>
          <p:cNvSpPr/>
          <p:nvPr/>
        </p:nvSpPr>
        <p:spPr>
          <a:xfrm rot="5400000">
            <a:off x="7040671" y="9941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4" name="Google Shape;1464;p43"/>
          <p:cNvGrpSpPr/>
          <p:nvPr/>
        </p:nvGrpSpPr>
        <p:grpSpPr>
          <a:xfrm>
            <a:off x="1525084" y="1140118"/>
            <a:ext cx="454355" cy="536704"/>
            <a:chOff x="4745408" y="4001992"/>
            <a:chExt cx="509652" cy="602023"/>
          </a:xfrm>
        </p:grpSpPr>
        <p:sp>
          <p:nvSpPr>
            <p:cNvPr id="1465" name="Google Shape;1465;p43"/>
            <p:cNvSpPr/>
            <p:nvPr/>
          </p:nvSpPr>
          <p:spPr>
            <a:xfrm>
              <a:off x="4745408" y="4001992"/>
              <a:ext cx="509652" cy="602023"/>
            </a:xfrm>
            <a:custGeom>
              <a:avLst/>
              <a:gdLst/>
              <a:ahLst/>
              <a:cxnLst/>
              <a:rect l="l" t="t" r="r" b="b"/>
              <a:pathLst>
                <a:path w="15366" h="18151" extrusionOk="0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3"/>
            <p:cNvSpPr/>
            <p:nvPr/>
          </p:nvSpPr>
          <p:spPr>
            <a:xfrm>
              <a:off x="514454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3"/>
            <p:cNvSpPr/>
            <p:nvPr/>
          </p:nvSpPr>
          <p:spPr>
            <a:xfrm>
              <a:off x="517512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3"/>
            <p:cNvSpPr/>
            <p:nvPr/>
          </p:nvSpPr>
          <p:spPr>
            <a:xfrm>
              <a:off x="5205674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3"/>
            <p:cNvSpPr/>
            <p:nvPr/>
          </p:nvSpPr>
          <p:spPr>
            <a:xfrm>
              <a:off x="5126834" y="4109687"/>
              <a:ext cx="88259" cy="17678"/>
            </a:xfrm>
            <a:custGeom>
              <a:avLst/>
              <a:gdLst/>
              <a:ahLst/>
              <a:cxnLst/>
              <a:rect l="l" t="t" r="r" b="b"/>
              <a:pathLst>
                <a:path w="2661" h="533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3"/>
            <p:cNvSpPr/>
            <p:nvPr/>
          </p:nvSpPr>
          <p:spPr>
            <a:xfrm>
              <a:off x="5126834" y="4136652"/>
              <a:ext cx="88259" cy="17645"/>
            </a:xfrm>
            <a:custGeom>
              <a:avLst/>
              <a:gdLst/>
              <a:ahLst/>
              <a:cxnLst/>
              <a:rect l="l" t="t" r="r" b="b"/>
              <a:pathLst>
                <a:path w="2661" h="532" extrusionOk="0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3"/>
            <p:cNvSpPr/>
            <p:nvPr/>
          </p:nvSpPr>
          <p:spPr>
            <a:xfrm>
              <a:off x="5157448" y="4163584"/>
              <a:ext cx="57645" cy="17678"/>
            </a:xfrm>
            <a:custGeom>
              <a:avLst/>
              <a:gdLst/>
              <a:ahLst/>
              <a:cxnLst/>
              <a:rect l="l" t="t" r="r" b="b"/>
              <a:pathLst>
                <a:path w="173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3"/>
            <p:cNvSpPr/>
            <p:nvPr/>
          </p:nvSpPr>
          <p:spPr>
            <a:xfrm>
              <a:off x="5127730" y="4385707"/>
              <a:ext cx="94262" cy="17645"/>
            </a:xfrm>
            <a:custGeom>
              <a:avLst/>
              <a:gdLst/>
              <a:ahLst/>
              <a:cxnLst/>
              <a:rect l="l" t="t" r="r" b="b"/>
              <a:pathLst>
                <a:path w="2842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3"/>
            <p:cNvSpPr/>
            <p:nvPr/>
          </p:nvSpPr>
          <p:spPr>
            <a:xfrm>
              <a:off x="4924380" y="4033700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3"/>
            <p:cNvSpPr/>
            <p:nvPr/>
          </p:nvSpPr>
          <p:spPr>
            <a:xfrm>
              <a:off x="4997249" y="4189389"/>
              <a:ext cx="17678" cy="17711"/>
            </a:xfrm>
            <a:custGeom>
              <a:avLst/>
              <a:gdLst/>
              <a:ahLst/>
              <a:cxnLst/>
              <a:rect l="l" t="t" r="r" b="b"/>
              <a:pathLst>
                <a:path w="533" h="534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3"/>
            <p:cNvSpPr/>
            <p:nvPr/>
          </p:nvSpPr>
          <p:spPr>
            <a:xfrm>
              <a:off x="5027796" y="4189422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3"/>
            <p:cNvSpPr/>
            <p:nvPr/>
          </p:nvSpPr>
          <p:spPr>
            <a:xfrm>
              <a:off x="5058377" y="418942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3"/>
            <p:cNvSpPr/>
            <p:nvPr/>
          </p:nvSpPr>
          <p:spPr>
            <a:xfrm>
              <a:off x="4785342" y="4319173"/>
              <a:ext cx="279503" cy="244876"/>
            </a:xfrm>
            <a:custGeom>
              <a:avLst/>
              <a:gdLst/>
              <a:ahLst/>
              <a:cxnLst/>
              <a:rect l="l" t="t" r="r" b="b"/>
              <a:pathLst>
                <a:path w="8427" h="7383" extrusionOk="0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3"/>
            <p:cNvSpPr/>
            <p:nvPr/>
          </p:nvSpPr>
          <p:spPr>
            <a:xfrm>
              <a:off x="4785375" y="4265408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3"/>
            <p:cNvSpPr/>
            <p:nvPr/>
          </p:nvSpPr>
          <p:spPr>
            <a:xfrm>
              <a:off x="4785375" y="4292340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3"/>
            <p:cNvSpPr/>
            <p:nvPr/>
          </p:nvSpPr>
          <p:spPr>
            <a:xfrm>
              <a:off x="4785342" y="4319306"/>
              <a:ext cx="49784" cy="17678"/>
            </a:xfrm>
            <a:custGeom>
              <a:avLst/>
              <a:gdLst/>
              <a:ahLst/>
              <a:cxnLst/>
              <a:rect l="l" t="t" r="r" b="b"/>
              <a:pathLst>
                <a:path w="1501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3"/>
            <p:cNvSpPr/>
            <p:nvPr/>
          </p:nvSpPr>
          <p:spPr>
            <a:xfrm>
              <a:off x="4981959" y="4265408"/>
              <a:ext cx="68259" cy="17678"/>
            </a:xfrm>
            <a:custGeom>
              <a:avLst/>
              <a:gdLst/>
              <a:ahLst/>
              <a:cxnLst/>
              <a:rect l="l" t="t" r="r" b="b"/>
              <a:pathLst>
                <a:path w="205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3"/>
            <p:cNvSpPr/>
            <p:nvPr/>
          </p:nvSpPr>
          <p:spPr>
            <a:xfrm>
              <a:off x="4777083" y="4189422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3" name="Google Shape;1483;p43"/>
          <p:cNvGrpSpPr/>
          <p:nvPr/>
        </p:nvGrpSpPr>
        <p:grpSpPr>
          <a:xfrm>
            <a:off x="7250369" y="1140944"/>
            <a:ext cx="536704" cy="535077"/>
            <a:chOff x="6087962" y="4002888"/>
            <a:chExt cx="602023" cy="600199"/>
          </a:xfrm>
        </p:grpSpPr>
        <p:sp>
          <p:nvSpPr>
            <p:cNvPr id="1484" name="Google Shape;1484;p43"/>
            <p:cNvSpPr/>
            <p:nvPr/>
          </p:nvSpPr>
          <p:spPr>
            <a:xfrm>
              <a:off x="6270881" y="4002888"/>
              <a:ext cx="380763" cy="270116"/>
            </a:xfrm>
            <a:custGeom>
              <a:avLst/>
              <a:gdLst/>
              <a:ahLst/>
              <a:cxnLst/>
              <a:rect l="l" t="t" r="r" b="b"/>
              <a:pathLst>
                <a:path w="11480" h="8144" extrusionOk="0">
                  <a:moveTo>
                    <a:pt x="4361" y="2371"/>
                  </a:moveTo>
                  <a:lnTo>
                    <a:pt x="4361" y="7613"/>
                  </a:lnTo>
                  <a:lnTo>
                    <a:pt x="2245" y="7613"/>
                  </a:lnTo>
                  <a:lnTo>
                    <a:pt x="2245" y="2371"/>
                  </a:lnTo>
                  <a:close/>
                  <a:moveTo>
                    <a:pt x="8971" y="4039"/>
                  </a:moveTo>
                  <a:lnTo>
                    <a:pt x="8971" y="7613"/>
                  </a:lnTo>
                  <a:lnTo>
                    <a:pt x="7197" y="7613"/>
                  </a:lnTo>
                  <a:lnTo>
                    <a:pt x="7197" y="4039"/>
                  </a:lnTo>
                  <a:close/>
                  <a:moveTo>
                    <a:pt x="4841" y="1"/>
                  </a:moveTo>
                  <a:cubicBezTo>
                    <a:pt x="4576" y="1"/>
                    <a:pt x="4361" y="216"/>
                    <a:pt x="4361" y="480"/>
                  </a:cubicBezTo>
                  <a:lnTo>
                    <a:pt x="4361" y="1839"/>
                  </a:lnTo>
                  <a:lnTo>
                    <a:pt x="2193" y="1839"/>
                  </a:lnTo>
                  <a:cubicBezTo>
                    <a:pt x="1929" y="1839"/>
                    <a:pt x="1714" y="2055"/>
                    <a:pt x="1714" y="2319"/>
                  </a:cubicBezTo>
                  <a:lnTo>
                    <a:pt x="1714" y="7613"/>
                  </a:lnTo>
                  <a:lnTo>
                    <a:pt x="267" y="7613"/>
                  </a:lnTo>
                  <a:cubicBezTo>
                    <a:pt x="120" y="7613"/>
                    <a:pt x="1" y="7732"/>
                    <a:pt x="1" y="7878"/>
                  </a:cubicBezTo>
                  <a:cubicBezTo>
                    <a:pt x="1" y="8026"/>
                    <a:pt x="120" y="8144"/>
                    <a:pt x="267" y="8144"/>
                  </a:cubicBezTo>
                  <a:lnTo>
                    <a:pt x="11214" y="8144"/>
                  </a:lnTo>
                  <a:cubicBezTo>
                    <a:pt x="11361" y="8144"/>
                    <a:pt x="11480" y="8024"/>
                    <a:pt x="11480" y="7878"/>
                  </a:cubicBezTo>
                  <a:cubicBezTo>
                    <a:pt x="11480" y="7732"/>
                    <a:pt x="11361" y="7613"/>
                    <a:pt x="11214" y="7613"/>
                  </a:cubicBezTo>
                  <a:lnTo>
                    <a:pt x="9502" y="7613"/>
                  </a:lnTo>
                  <a:lnTo>
                    <a:pt x="9502" y="3986"/>
                  </a:lnTo>
                  <a:cubicBezTo>
                    <a:pt x="9502" y="3722"/>
                    <a:pt x="9287" y="3507"/>
                    <a:pt x="9023" y="3507"/>
                  </a:cubicBezTo>
                  <a:lnTo>
                    <a:pt x="7197" y="3507"/>
                  </a:lnTo>
                  <a:lnTo>
                    <a:pt x="7197" y="2915"/>
                  </a:lnTo>
                  <a:cubicBezTo>
                    <a:pt x="7197" y="2769"/>
                    <a:pt x="7078" y="2649"/>
                    <a:pt x="6931" y="2649"/>
                  </a:cubicBezTo>
                  <a:cubicBezTo>
                    <a:pt x="6785" y="2649"/>
                    <a:pt x="6666" y="2769"/>
                    <a:pt x="6666" y="2915"/>
                  </a:cubicBezTo>
                  <a:lnTo>
                    <a:pt x="6666" y="7613"/>
                  </a:lnTo>
                  <a:lnTo>
                    <a:pt x="4892" y="7613"/>
                  </a:lnTo>
                  <a:lnTo>
                    <a:pt x="4892" y="532"/>
                  </a:lnTo>
                  <a:lnTo>
                    <a:pt x="6666" y="532"/>
                  </a:lnTo>
                  <a:lnTo>
                    <a:pt x="6666" y="1497"/>
                  </a:lnTo>
                  <a:cubicBezTo>
                    <a:pt x="6666" y="1644"/>
                    <a:pt x="6785" y="1763"/>
                    <a:pt x="6931" y="1763"/>
                  </a:cubicBezTo>
                  <a:cubicBezTo>
                    <a:pt x="7078" y="1763"/>
                    <a:pt x="7197" y="1644"/>
                    <a:pt x="7197" y="1497"/>
                  </a:cubicBezTo>
                  <a:lnTo>
                    <a:pt x="7197" y="480"/>
                  </a:lnTo>
                  <a:cubicBezTo>
                    <a:pt x="7197" y="216"/>
                    <a:pt x="6983" y="1"/>
                    <a:pt x="6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3"/>
            <p:cNvSpPr/>
            <p:nvPr/>
          </p:nvSpPr>
          <p:spPr>
            <a:xfrm>
              <a:off x="6574430" y="4002888"/>
              <a:ext cx="77214" cy="77247"/>
            </a:xfrm>
            <a:custGeom>
              <a:avLst/>
              <a:gdLst/>
              <a:ahLst/>
              <a:cxnLst/>
              <a:rect l="l" t="t" r="r" b="b"/>
              <a:pathLst>
                <a:path w="2328" h="2329" extrusionOk="0">
                  <a:moveTo>
                    <a:pt x="1164" y="532"/>
                  </a:moveTo>
                  <a:cubicBezTo>
                    <a:pt x="1513" y="532"/>
                    <a:pt x="1796" y="816"/>
                    <a:pt x="1796" y="1165"/>
                  </a:cubicBezTo>
                  <a:cubicBezTo>
                    <a:pt x="1796" y="1513"/>
                    <a:pt x="1513" y="1796"/>
                    <a:pt x="1164" y="1796"/>
                  </a:cubicBezTo>
                  <a:cubicBezTo>
                    <a:pt x="816" y="1796"/>
                    <a:pt x="532" y="1513"/>
                    <a:pt x="532" y="1165"/>
                  </a:cubicBezTo>
                  <a:cubicBezTo>
                    <a:pt x="532" y="816"/>
                    <a:pt x="816" y="532"/>
                    <a:pt x="1164" y="532"/>
                  </a:cubicBezTo>
                  <a:close/>
                  <a:moveTo>
                    <a:pt x="1164" y="1"/>
                  </a:moveTo>
                  <a:cubicBezTo>
                    <a:pt x="522" y="1"/>
                    <a:pt x="0" y="523"/>
                    <a:pt x="0" y="1165"/>
                  </a:cubicBezTo>
                  <a:cubicBezTo>
                    <a:pt x="0" y="1807"/>
                    <a:pt x="522" y="2328"/>
                    <a:pt x="1164" y="2328"/>
                  </a:cubicBezTo>
                  <a:cubicBezTo>
                    <a:pt x="1806" y="2328"/>
                    <a:pt x="2328" y="1807"/>
                    <a:pt x="2328" y="1165"/>
                  </a:cubicBezTo>
                  <a:cubicBezTo>
                    <a:pt x="2328" y="523"/>
                    <a:pt x="1806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3"/>
            <p:cNvSpPr/>
            <p:nvPr/>
          </p:nvSpPr>
          <p:spPr>
            <a:xfrm>
              <a:off x="6443219" y="4032672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4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3"/>
            <p:cNvSpPr/>
            <p:nvPr/>
          </p:nvSpPr>
          <p:spPr>
            <a:xfrm>
              <a:off x="6443219" y="4059637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3"/>
            <p:cNvSpPr/>
            <p:nvPr/>
          </p:nvSpPr>
          <p:spPr>
            <a:xfrm>
              <a:off x="6443219" y="4086602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8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3"/>
            <p:cNvSpPr/>
            <p:nvPr/>
          </p:nvSpPr>
          <p:spPr>
            <a:xfrm>
              <a:off x="6443219" y="411353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3"/>
            <p:cNvSpPr/>
            <p:nvPr/>
          </p:nvSpPr>
          <p:spPr>
            <a:xfrm>
              <a:off x="6443219" y="4140466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3"/>
            <p:cNvSpPr/>
            <p:nvPr/>
          </p:nvSpPr>
          <p:spPr>
            <a:xfrm>
              <a:off x="6443219" y="4167399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3"/>
            <p:cNvSpPr/>
            <p:nvPr/>
          </p:nvSpPr>
          <p:spPr>
            <a:xfrm>
              <a:off x="6443219" y="419436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3"/>
            <p:cNvSpPr/>
            <p:nvPr/>
          </p:nvSpPr>
          <p:spPr>
            <a:xfrm>
              <a:off x="6443219" y="4221329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3"/>
            <p:cNvSpPr/>
            <p:nvPr/>
          </p:nvSpPr>
          <p:spPr>
            <a:xfrm>
              <a:off x="6388228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3"/>
            <p:cNvSpPr/>
            <p:nvPr/>
          </p:nvSpPr>
          <p:spPr>
            <a:xfrm>
              <a:off x="6388228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3"/>
            <p:cNvSpPr/>
            <p:nvPr/>
          </p:nvSpPr>
          <p:spPr>
            <a:xfrm>
              <a:off x="6388228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5" y="1"/>
                    <a:pt x="127" y="29"/>
                    <a:pt x="78" y="79"/>
                  </a:cubicBezTo>
                  <a:cubicBezTo>
                    <a:pt x="28" y="129"/>
                    <a:pt x="0" y="197"/>
                    <a:pt x="0" y="268"/>
                  </a:cubicBezTo>
                  <a:cubicBezTo>
                    <a:pt x="0" y="336"/>
                    <a:pt x="28" y="405"/>
                    <a:pt x="78" y="455"/>
                  </a:cubicBezTo>
                  <a:cubicBezTo>
                    <a:pt x="127" y="505"/>
                    <a:pt x="195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8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3"/>
            <p:cNvSpPr/>
            <p:nvPr/>
          </p:nvSpPr>
          <p:spPr>
            <a:xfrm>
              <a:off x="6388228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7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3"/>
            <p:cNvSpPr/>
            <p:nvPr/>
          </p:nvSpPr>
          <p:spPr>
            <a:xfrm>
              <a:off x="6355027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3"/>
            <p:cNvSpPr/>
            <p:nvPr/>
          </p:nvSpPr>
          <p:spPr>
            <a:xfrm>
              <a:off x="6355027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7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3"/>
            <p:cNvSpPr/>
            <p:nvPr/>
          </p:nvSpPr>
          <p:spPr>
            <a:xfrm>
              <a:off x="6355027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9"/>
                    <a:pt x="78" y="79"/>
                  </a:cubicBezTo>
                  <a:cubicBezTo>
                    <a:pt x="29" y="129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3"/>
            <p:cNvSpPr/>
            <p:nvPr/>
          </p:nvSpPr>
          <p:spPr>
            <a:xfrm>
              <a:off x="6355027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3"/>
            <p:cNvSpPr/>
            <p:nvPr/>
          </p:nvSpPr>
          <p:spPr>
            <a:xfrm>
              <a:off x="6518841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3" y="729"/>
                    <a:pt x="533" y="582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3"/>
            <p:cNvSpPr/>
            <p:nvPr/>
          </p:nvSpPr>
          <p:spPr>
            <a:xfrm>
              <a:off x="6542954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2" y="729"/>
                    <a:pt x="532" y="582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3"/>
            <p:cNvSpPr/>
            <p:nvPr/>
          </p:nvSpPr>
          <p:spPr>
            <a:xfrm>
              <a:off x="6518841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5"/>
                  </a:lnTo>
                  <a:cubicBezTo>
                    <a:pt x="533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3"/>
            <p:cNvSpPr/>
            <p:nvPr/>
          </p:nvSpPr>
          <p:spPr>
            <a:xfrm>
              <a:off x="6542954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5"/>
                  </a:lnTo>
                  <a:cubicBezTo>
                    <a:pt x="532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3"/>
            <p:cNvSpPr/>
            <p:nvPr/>
          </p:nvSpPr>
          <p:spPr>
            <a:xfrm>
              <a:off x="6518841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3"/>
            <p:cNvSpPr/>
            <p:nvPr/>
          </p:nvSpPr>
          <p:spPr>
            <a:xfrm>
              <a:off x="6542954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3"/>
            <p:cNvSpPr/>
            <p:nvPr/>
          </p:nvSpPr>
          <p:spPr>
            <a:xfrm>
              <a:off x="6087962" y="4258178"/>
              <a:ext cx="602023" cy="344909"/>
            </a:xfrm>
            <a:custGeom>
              <a:avLst/>
              <a:gdLst/>
              <a:ahLst/>
              <a:cxnLst/>
              <a:rect l="l" t="t" r="r" b="b"/>
              <a:pathLst>
                <a:path w="18151" h="10399" extrusionOk="0">
                  <a:moveTo>
                    <a:pt x="16396" y="4902"/>
                  </a:moveTo>
                  <a:lnTo>
                    <a:pt x="16396" y="6877"/>
                  </a:lnTo>
                  <a:lnTo>
                    <a:pt x="15706" y="6877"/>
                  </a:lnTo>
                  <a:lnTo>
                    <a:pt x="15706" y="4902"/>
                  </a:lnTo>
                  <a:close/>
                  <a:moveTo>
                    <a:pt x="17530" y="1912"/>
                  </a:moveTo>
                  <a:cubicBezTo>
                    <a:pt x="17577" y="1912"/>
                    <a:pt x="17618" y="1952"/>
                    <a:pt x="17618" y="2000"/>
                  </a:cubicBezTo>
                  <a:lnTo>
                    <a:pt x="17618" y="9779"/>
                  </a:lnTo>
                  <a:cubicBezTo>
                    <a:pt x="17618" y="9827"/>
                    <a:pt x="17577" y="9867"/>
                    <a:pt x="17529" y="9867"/>
                  </a:cubicBezTo>
                  <a:lnTo>
                    <a:pt x="15706" y="9867"/>
                  </a:lnTo>
                  <a:lnTo>
                    <a:pt x="15706" y="9398"/>
                  </a:lnTo>
                  <a:cubicBezTo>
                    <a:pt x="15706" y="9251"/>
                    <a:pt x="15587" y="9132"/>
                    <a:pt x="15440" y="9132"/>
                  </a:cubicBezTo>
                  <a:cubicBezTo>
                    <a:pt x="15294" y="9132"/>
                    <a:pt x="15175" y="9251"/>
                    <a:pt x="15175" y="9398"/>
                  </a:cubicBezTo>
                  <a:lnTo>
                    <a:pt x="15175" y="9867"/>
                  </a:lnTo>
                  <a:lnTo>
                    <a:pt x="2846" y="9867"/>
                  </a:lnTo>
                  <a:lnTo>
                    <a:pt x="2846" y="4435"/>
                  </a:lnTo>
                  <a:cubicBezTo>
                    <a:pt x="2846" y="4289"/>
                    <a:pt x="2727" y="4170"/>
                    <a:pt x="2581" y="4170"/>
                  </a:cubicBezTo>
                  <a:cubicBezTo>
                    <a:pt x="2434" y="4170"/>
                    <a:pt x="2315" y="4289"/>
                    <a:pt x="2315" y="4435"/>
                  </a:cubicBezTo>
                  <a:lnTo>
                    <a:pt x="2315" y="9867"/>
                  </a:lnTo>
                  <a:lnTo>
                    <a:pt x="620" y="9867"/>
                  </a:lnTo>
                  <a:cubicBezTo>
                    <a:pt x="572" y="9867"/>
                    <a:pt x="532" y="9827"/>
                    <a:pt x="532" y="9779"/>
                  </a:cubicBezTo>
                  <a:lnTo>
                    <a:pt x="532" y="2000"/>
                  </a:lnTo>
                  <a:cubicBezTo>
                    <a:pt x="532" y="1952"/>
                    <a:pt x="572" y="1912"/>
                    <a:pt x="620" y="1912"/>
                  </a:cubicBezTo>
                  <a:lnTo>
                    <a:pt x="2315" y="1912"/>
                  </a:lnTo>
                  <a:lnTo>
                    <a:pt x="2315" y="2805"/>
                  </a:lnTo>
                  <a:cubicBezTo>
                    <a:pt x="2315" y="2952"/>
                    <a:pt x="2434" y="3071"/>
                    <a:pt x="2581" y="3071"/>
                  </a:cubicBezTo>
                  <a:cubicBezTo>
                    <a:pt x="2727" y="3071"/>
                    <a:pt x="2846" y="2952"/>
                    <a:pt x="2846" y="2805"/>
                  </a:cubicBezTo>
                  <a:lnTo>
                    <a:pt x="2846" y="1912"/>
                  </a:lnTo>
                  <a:lnTo>
                    <a:pt x="4717" y="1912"/>
                  </a:lnTo>
                  <a:lnTo>
                    <a:pt x="5237" y="3189"/>
                  </a:lnTo>
                  <a:cubicBezTo>
                    <a:pt x="5279" y="3293"/>
                    <a:pt x="5378" y="3355"/>
                    <a:pt x="5483" y="3355"/>
                  </a:cubicBezTo>
                  <a:cubicBezTo>
                    <a:pt x="5516" y="3355"/>
                    <a:pt x="5551" y="3348"/>
                    <a:pt x="5583" y="3335"/>
                  </a:cubicBezTo>
                  <a:cubicBezTo>
                    <a:pt x="5719" y="3279"/>
                    <a:pt x="5785" y="3124"/>
                    <a:pt x="5730" y="2989"/>
                  </a:cubicBezTo>
                  <a:lnTo>
                    <a:pt x="5291" y="1912"/>
                  </a:lnTo>
                  <a:lnTo>
                    <a:pt x="15175" y="1912"/>
                  </a:lnTo>
                  <a:lnTo>
                    <a:pt x="15175" y="7767"/>
                  </a:lnTo>
                  <a:cubicBezTo>
                    <a:pt x="15175" y="7914"/>
                    <a:pt x="15294" y="8033"/>
                    <a:pt x="15440" y="8033"/>
                  </a:cubicBezTo>
                  <a:cubicBezTo>
                    <a:pt x="15587" y="8033"/>
                    <a:pt x="15706" y="7914"/>
                    <a:pt x="15706" y="7767"/>
                  </a:cubicBezTo>
                  <a:lnTo>
                    <a:pt x="15706" y="7409"/>
                  </a:lnTo>
                  <a:lnTo>
                    <a:pt x="16485" y="7409"/>
                  </a:lnTo>
                  <a:cubicBezTo>
                    <a:pt x="16729" y="7409"/>
                    <a:pt x="16928" y="7211"/>
                    <a:pt x="16928" y="6966"/>
                  </a:cubicBezTo>
                  <a:lnTo>
                    <a:pt x="16928" y="4813"/>
                  </a:lnTo>
                  <a:cubicBezTo>
                    <a:pt x="16928" y="4569"/>
                    <a:pt x="16729" y="4370"/>
                    <a:pt x="16485" y="4370"/>
                  </a:cubicBezTo>
                  <a:lnTo>
                    <a:pt x="15706" y="4370"/>
                  </a:lnTo>
                  <a:lnTo>
                    <a:pt x="15706" y="1912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149" y="533"/>
                  </a:lnTo>
                  <a:cubicBezTo>
                    <a:pt x="4152" y="534"/>
                    <a:pt x="4157" y="537"/>
                    <a:pt x="4159" y="539"/>
                  </a:cubicBezTo>
                  <a:lnTo>
                    <a:pt x="4501" y="1380"/>
                  </a:lnTo>
                  <a:lnTo>
                    <a:pt x="620" y="1380"/>
                  </a:lnTo>
                  <a:cubicBezTo>
                    <a:pt x="279" y="1380"/>
                    <a:pt x="0" y="1658"/>
                    <a:pt x="0" y="2000"/>
                  </a:cubicBezTo>
                  <a:lnTo>
                    <a:pt x="0" y="9779"/>
                  </a:lnTo>
                  <a:cubicBezTo>
                    <a:pt x="0" y="10121"/>
                    <a:pt x="279" y="10399"/>
                    <a:pt x="620" y="10399"/>
                  </a:cubicBezTo>
                  <a:lnTo>
                    <a:pt x="17529" y="10399"/>
                  </a:lnTo>
                  <a:cubicBezTo>
                    <a:pt x="17872" y="10399"/>
                    <a:pt x="18150" y="10121"/>
                    <a:pt x="18150" y="9779"/>
                  </a:cubicBezTo>
                  <a:lnTo>
                    <a:pt x="18150" y="2000"/>
                  </a:lnTo>
                  <a:cubicBezTo>
                    <a:pt x="18150" y="1658"/>
                    <a:pt x="17871" y="1380"/>
                    <a:pt x="17529" y="1380"/>
                  </a:cubicBezTo>
                  <a:lnTo>
                    <a:pt x="5074" y="1380"/>
                  </a:lnTo>
                  <a:lnTo>
                    <a:pt x="4648" y="331"/>
                  </a:lnTo>
                  <a:cubicBezTo>
                    <a:pt x="4570" y="140"/>
                    <a:pt x="4364" y="1"/>
                    <a:pt x="4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3"/>
            <p:cNvSpPr/>
            <p:nvPr/>
          </p:nvSpPr>
          <p:spPr>
            <a:xfrm>
              <a:off x="6126337" y="4415889"/>
              <a:ext cx="17678" cy="75224"/>
            </a:xfrm>
            <a:custGeom>
              <a:avLst/>
              <a:gdLst/>
              <a:ahLst/>
              <a:cxnLst/>
              <a:rect l="l" t="t" r="r" b="b"/>
              <a:pathLst>
                <a:path w="533" h="2268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lnTo>
                    <a:pt x="0" y="2002"/>
                  </a:lnTo>
                  <a:cubicBezTo>
                    <a:pt x="0" y="2149"/>
                    <a:pt x="120" y="2268"/>
                    <a:pt x="266" y="2268"/>
                  </a:cubicBezTo>
                  <a:cubicBezTo>
                    <a:pt x="413" y="2268"/>
                    <a:pt x="532" y="2149"/>
                    <a:pt x="532" y="2002"/>
                  </a:cubicBezTo>
                  <a:lnTo>
                    <a:pt x="532" y="266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3"/>
            <p:cNvSpPr/>
            <p:nvPr/>
          </p:nvSpPr>
          <p:spPr>
            <a:xfrm>
              <a:off x="6255027" y="4389090"/>
              <a:ext cx="253665" cy="181758"/>
            </a:xfrm>
            <a:custGeom>
              <a:avLst/>
              <a:gdLst/>
              <a:ahLst/>
              <a:cxnLst/>
              <a:rect l="l" t="t" r="r" b="b"/>
              <a:pathLst>
                <a:path w="7648" h="5480" extrusionOk="0">
                  <a:moveTo>
                    <a:pt x="2834" y="1728"/>
                  </a:moveTo>
                  <a:lnTo>
                    <a:pt x="2834" y="4949"/>
                  </a:lnTo>
                  <a:lnTo>
                    <a:pt x="1645" y="4949"/>
                  </a:lnTo>
                  <a:lnTo>
                    <a:pt x="1645" y="1728"/>
                  </a:lnTo>
                  <a:close/>
                  <a:moveTo>
                    <a:pt x="4332" y="533"/>
                  </a:moveTo>
                  <a:lnTo>
                    <a:pt x="4332" y="4949"/>
                  </a:lnTo>
                  <a:lnTo>
                    <a:pt x="3366" y="4949"/>
                  </a:lnTo>
                  <a:lnTo>
                    <a:pt x="3366" y="533"/>
                  </a:lnTo>
                  <a:close/>
                  <a:moveTo>
                    <a:pt x="5830" y="2812"/>
                  </a:moveTo>
                  <a:lnTo>
                    <a:pt x="5830" y="4949"/>
                  </a:lnTo>
                  <a:lnTo>
                    <a:pt x="4864" y="4949"/>
                  </a:lnTo>
                  <a:lnTo>
                    <a:pt x="4864" y="2812"/>
                  </a:lnTo>
                  <a:close/>
                  <a:moveTo>
                    <a:pt x="3239" y="1"/>
                  </a:moveTo>
                  <a:cubicBezTo>
                    <a:pt x="3016" y="1"/>
                    <a:pt x="2834" y="183"/>
                    <a:pt x="2834" y="405"/>
                  </a:cubicBezTo>
                  <a:lnTo>
                    <a:pt x="2834" y="1196"/>
                  </a:lnTo>
                  <a:lnTo>
                    <a:pt x="1518" y="1196"/>
                  </a:lnTo>
                  <a:cubicBezTo>
                    <a:pt x="1295" y="1196"/>
                    <a:pt x="1113" y="1378"/>
                    <a:pt x="1113" y="1600"/>
                  </a:cubicBezTo>
                  <a:lnTo>
                    <a:pt x="1113" y="4948"/>
                  </a:lnTo>
                  <a:lnTo>
                    <a:pt x="266" y="4948"/>
                  </a:lnTo>
                  <a:cubicBezTo>
                    <a:pt x="120" y="4948"/>
                    <a:pt x="1" y="5067"/>
                    <a:pt x="1" y="5214"/>
                  </a:cubicBezTo>
                  <a:cubicBezTo>
                    <a:pt x="1" y="5360"/>
                    <a:pt x="120" y="5479"/>
                    <a:pt x="266" y="5479"/>
                  </a:cubicBezTo>
                  <a:lnTo>
                    <a:pt x="7382" y="5479"/>
                  </a:lnTo>
                  <a:cubicBezTo>
                    <a:pt x="7529" y="5479"/>
                    <a:pt x="7648" y="5360"/>
                    <a:pt x="7648" y="5214"/>
                  </a:cubicBezTo>
                  <a:cubicBezTo>
                    <a:pt x="7648" y="5067"/>
                    <a:pt x="7529" y="4949"/>
                    <a:pt x="7382" y="4949"/>
                  </a:cubicBezTo>
                  <a:lnTo>
                    <a:pt x="6362" y="4949"/>
                  </a:lnTo>
                  <a:lnTo>
                    <a:pt x="6362" y="2685"/>
                  </a:lnTo>
                  <a:cubicBezTo>
                    <a:pt x="6362" y="2462"/>
                    <a:pt x="6180" y="2280"/>
                    <a:pt x="5958" y="2280"/>
                  </a:cubicBezTo>
                  <a:lnTo>
                    <a:pt x="4864" y="2280"/>
                  </a:lnTo>
                  <a:lnTo>
                    <a:pt x="4864" y="405"/>
                  </a:lnTo>
                  <a:cubicBezTo>
                    <a:pt x="4864" y="183"/>
                    <a:pt x="4682" y="1"/>
                    <a:pt x="4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3"/>
            <p:cNvSpPr/>
            <p:nvPr/>
          </p:nvSpPr>
          <p:spPr>
            <a:xfrm>
              <a:off x="6530947" y="4371876"/>
              <a:ext cx="37446" cy="60398"/>
            </a:xfrm>
            <a:custGeom>
              <a:avLst/>
              <a:gdLst/>
              <a:ahLst/>
              <a:cxnLst/>
              <a:rect l="l" t="t" r="r" b="b"/>
              <a:pathLst>
                <a:path w="1129" h="1821" extrusionOk="0">
                  <a:moveTo>
                    <a:pt x="291" y="1"/>
                  </a:moveTo>
                  <a:cubicBezTo>
                    <a:pt x="223" y="1"/>
                    <a:pt x="156" y="27"/>
                    <a:pt x="104" y="78"/>
                  </a:cubicBezTo>
                  <a:cubicBezTo>
                    <a:pt x="0" y="183"/>
                    <a:pt x="0" y="351"/>
                    <a:pt x="104" y="455"/>
                  </a:cubicBezTo>
                  <a:lnTo>
                    <a:pt x="560" y="911"/>
                  </a:lnTo>
                  <a:lnTo>
                    <a:pt x="104" y="1367"/>
                  </a:lnTo>
                  <a:cubicBezTo>
                    <a:pt x="0" y="1471"/>
                    <a:pt x="0" y="1639"/>
                    <a:pt x="104" y="1743"/>
                  </a:cubicBezTo>
                  <a:cubicBezTo>
                    <a:pt x="156" y="1795"/>
                    <a:pt x="224" y="1821"/>
                    <a:pt x="292" y="1821"/>
                  </a:cubicBezTo>
                  <a:cubicBezTo>
                    <a:pt x="360" y="1821"/>
                    <a:pt x="428" y="1795"/>
                    <a:pt x="480" y="1743"/>
                  </a:cubicBezTo>
                  <a:lnTo>
                    <a:pt x="998" y="1224"/>
                  </a:lnTo>
                  <a:cubicBezTo>
                    <a:pt x="1082" y="1141"/>
                    <a:pt x="1129" y="1029"/>
                    <a:pt x="1129" y="911"/>
                  </a:cubicBezTo>
                  <a:cubicBezTo>
                    <a:pt x="1128" y="792"/>
                    <a:pt x="1082" y="681"/>
                    <a:pt x="998" y="598"/>
                  </a:cubicBezTo>
                  <a:lnTo>
                    <a:pt x="480" y="79"/>
                  </a:lnTo>
                  <a:cubicBezTo>
                    <a:pt x="428" y="27"/>
                    <a:pt x="359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3"/>
            <p:cNvSpPr/>
            <p:nvPr/>
          </p:nvSpPr>
          <p:spPr>
            <a:xfrm>
              <a:off x="6466503" y="4331246"/>
              <a:ext cx="62090" cy="36617"/>
            </a:xfrm>
            <a:custGeom>
              <a:avLst/>
              <a:gdLst/>
              <a:ahLst/>
              <a:cxnLst/>
              <a:rect l="l" t="t" r="r" b="b"/>
              <a:pathLst>
                <a:path w="1872" h="1104" extrusionOk="0">
                  <a:moveTo>
                    <a:pt x="936" y="0"/>
                  </a:moveTo>
                  <a:cubicBezTo>
                    <a:pt x="818" y="0"/>
                    <a:pt x="706" y="47"/>
                    <a:pt x="623" y="131"/>
                  </a:cubicBezTo>
                  <a:lnTo>
                    <a:pt x="104" y="649"/>
                  </a:lnTo>
                  <a:cubicBezTo>
                    <a:pt x="1" y="753"/>
                    <a:pt x="1" y="921"/>
                    <a:pt x="104" y="1025"/>
                  </a:cubicBezTo>
                  <a:cubicBezTo>
                    <a:pt x="156" y="1076"/>
                    <a:pt x="224" y="1103"/>
                    <a:pt x="292" y="1103"/>
                  </a:cubicBezTo>
                  <a:cubicBezTo>
                    <a:pt x="360" y="1103"/>
                    <a:pt x="428" y="1076"/>
                    <a:pt x="480" y="1025"/>
                  </a:cubicBezTo>
                  <a:lnTo>
                    <a:pt x="936" y="569"/>
                  </a:lnTo>
                  <a:lnTo>
                    <a:pt x="1392" y="1025"/>
                  </a:lnTo>
                  <a:cubicBezTo>
                    <a:pt x="1444" y="1077"/>
                    <a:pt x="1512" y="1103"/>
                    <a:pt x="1580" y="1103"/>
                  </a:cubicBezTo>
                  <a:cubicBezTo>
                    <a:pt x="1648" y="1103"/>
                    <a:pt x="1716" y="1077"/>
                    <a:pt x="1768" y="1025"/>
                  </a:cubicBezTo>
                  <a:cubicBezTo>
                    <a:pt x="1871" y="921"/>
                    <a:pt x="1871" y="753"/>
                    <a:pt x="1768" y="649"/>
                  </a:cubicBezTo>
                  <a:lnTo>
                    <a:pt x="1249" y="131"/>
                  </a:lnTo>
                  <a:cubicBezTo>
                    <a:pt x="1166" y="47"/>
                    <a:pt x="1054" y="0"/>
                    <a:pt x="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3"/>
            <p:cNvSpPr/>
            <p:nvPr/>
          </p:nvSpPr>
          <p:spPr>
            <a:xfrm>
              <a:off x="6466503" y="4436321"/>
              <a:ext cx="62090" cy="36584"/>
            </a:xfrm>
            <a:custGeom>
              <a:avLst/>
              <a:gdLst/>
              <a:ahLst/>
              <a:cxnLst/>
              <a:rect l="l" t="t" r="r" b="b"/>
              <a:pathLst>
                <a:path w="1872" h="1103" extrusionOk="0"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3" y="973"/>
                  </a:lnTo>
                  <a:cubicBezTo>
                    <a:pt x="706" y="1056"/>
                    <a:pt x="818" y="1103"/>
                    <a:pt x="936" y="1103"/>
                  </a:cubicBezTo>
                  <a:cubicBezTo>
                    <a:pt x="1054" y="1103"/>
                    <a:pt x="1166" y="1056"/>
                    <a:pt x="1249" y="973"/>
                  </a:cubicBezTo>
                  <a:lnTo>
                    <a:pt x="1768" y="455"/>
                  </a:lnTo>
                  <a:cubicBezTo>
                    <a:pt x="1871" y="351"/>
                    <a:pt x="1871" y="183"/>
                    <a:pt x="1768" y="79"/>
                  </a:cubicBezTo>
                  <a:cubicBezTo>
                    <a:pt x="1716" y="27"/>
                    <a:pt x="1648" y="0"/>
                    <a:pt x="1580" y="0"/>
                  </a:cubicBezTo>
                  <a:cubicBezTo>
                    <a:pt x="1512" y="0"/>
                    <a:pt x="1444" y="27"/>
                    <a:pt x="1392" y="79"/>
                  </a:cubicBezTo>
                  <a:lnTo>
                    <a:pt x="936" y="535"/>
                  </a:lnTo>
                  <a:lnTo>
                    <a:pt x="480" y="79"/>
                  </a:lnTo>
                  <a:cubicBezTo>
                    <a:pt x="428" y="27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3"/>
            <p:cNvSpPr/>
            <p:nvPr/>
          </p:nvSpPr>
          <p:spPr>
            <a:xfrm>
              <a:off x="6425309" y="4371876"/>
              <a:ext cx="38839" cy="60398"/>
            </a:xfrm>
            <a:custGeom>
              <a:avLst/>
              <a:gdLst/>
              <a:ahLst/>
              <a:cxnLst/>
              <a:rect l="l" t="t" r="r" b="b"/>
              <a:pathLst>
                <a:path w="1171" h="1821" extrusionOk="0">
                  <a:moveTo>
                    <a:pt x="879" y="1"/>
                  </a:moveTo>
                  <a:cubicBezTo>
                    <a:pt x="811" y="1"/>
                    <a:pt x="743" y="27"/>
                    <a:pt x="691" y="79"/>
                  </a:cubicBezTo>
                  <a:lnTo>
                    <a:pt x="173" y="598"/>
                  </a:lnTo>
                  <a:cubicBezTo>
                    <a:pt x="0" y="770"/>
                    <a:pt x="0" y="1052"/>
                    <a:pt x="173" y="1224"/>
                  </a:cubicBezTo>
                  <a:lnTo>
                    <a:pt x="691" y="1743"/>
                  </a:lnTo>
                  <a:cubicBezTo>
                    <a:pt x="744" y="1795"/>
                    <a:pt x="811" y="1821"/>
                    <a:pt x="879" y="1821"/>
                  </a:cubicBezTo>
                  <a:cubicBezTo>
                    <a:pt x="947" y="1821"/>
                    <a:pt x="1016" y="1795"/>
                    <a:pt x="1067" y="1743"/>
                  </a:cubicBezTo>
                  <a:cubicBezTo>
                    <a:pt x="1171" y="1639"/>
                    <a:pt x="1171" y="1471"/>
                    <a:pt x="1067" y="1367"/>
                  </a:cubicBezTo>
                  <a:lnTo>
                    <a:pt x="611" y="911"/>
                  </a:lnTo>
                  <a:lnTo>
                    <a:pt x="1067" y="455"/>
                  </a:lnTo>
                  <a:cubicBezTo>
                    <a:pt x="1171" y="351"/>
                    <a:pt x="1171" y="183"/>
                    <a:pt x="1067" y="79"/>
                  </a:cubicBezTo>
                  <a:cubicBezTo>
                    <a:pt x="1015" y="27"/>
                    <a:pt x="947" y="1"/>
                    <a:pt x="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3"/>
            <p:cNvSpPr/>
            <p:nvPr/>
          </p:nvSpPr>
          <p:spPr>
            <a:xfrm>
              <a:off x="6087962" y="4160334"/>
              <a:ext cx="114096" cy="17645"/>
            </a:xfrm>
            <a:custGeom>
              <a:avLst/>
              <a:gdLst/>
              <a:ahLst/>
              <a:cxnLst/>
              <a:rect l="l" t="t" r="r" b="b"/>
              <a:pathLst>
                <a:path w="3440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3"/>
            <p:cNvSpPr/>
            <p:nvPr/>
          </p:nvSpPr>
          <p:spPr>
            <a:xfrm>
              <a:off x="6087962" y="4192937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174" y="533"/>
                  </a:lnTo>
                  <a:cubicBezTo>
                    <a:pt x="3321" y="533"/>
                    <a:pt x="3440" y="414"/>
                    <a:pt x="3440" y="267"/>
                  </a:cubicBezTo>
                  <a:cubicBezTo>
                    <a:pt x="3440" y="120"/>
                    <a:pt x="3321" y="1"/>
                    <a:pt x="3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3"/>
            <p:cNvSpPr/>
            <p:nvPr/>
          </p:nvSpPr>
          <p:spPr>
            <a:xfrm>
              <a:off x="6087962" y="4225574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3"/>
            <p:cNvSpPr/>
            <p:nvPr/>
          </p:nvSpPr>
          <p:spPr>
            <a:xfrm>
              <a:off x="6207067" y="4434695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3"/>
            <p:cNvSpPr/>
            <p:nvPr/>
          </p:nvSpPr>
          <p:spPr>
            <a:xfrm>
              <a:off x="6207067" y="4459538"/>
              <a:ext cx="67297" cy="17645"/>
            </a:xfrm>
            <a:custGeom>
              <a:avLst/>
              <a:gdLst/>
              <a:ahLst/>
              <a:cxnLst/>
              <a:rect l="l" t="t" r="r" b="b"/>
              <a:pathLst>
                <a:path w="202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6"/>
                  </a:cubicBezTo>
                  <a:cubicBezTo>
                    <a:pt x="2029" y="119"/>
                    <a:pt x="1910" y="0"/>
                    <a:pt x="1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3"/>
            <p:cNvSpPr/>
            <p:nvPr/>
          </p:nvSpPr>
          <p:spPr>
            <a:xfrm>
              <a:off x="6207067" y="4484347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3"/>
            <p:cNvSpPr/>
            <p:nvPr/>
          </p:nvSpPr>
          <p:spPr>
            <a:xfrm>
              <a:off x="6469355" y="4373866"/>
              <a:ext cx="56385" cy="56418"/>
            </a:xfrm>
            <a:custGeom>
              <a:avLst/>
              <a:gdLst/>
              <a:ahLst/>
              <a:cxnLst/>
              <a:rect l="l" t="t" r="r" b="b"/>
              <a:pathLst>
                <a:path w="1700" h="1701" extrusionOk="0">
                  <a:moveTo>
                    <a:pt x="850" y="533"/>
                  </a:moveTo>
                  <a:cubicBezTo>
                    <a:pt x="1026" y="533"/>
                    <a:pt x="1167" y="675"/>
                    <a:pt x="1167" y="851"/>
                  </a:cubicBezTo>
                  <a:cubicBezTo>
                    <a:pt x="1167" y="1026"/>
                    <a:pt x="1026" y="1168"/>
                    <a:pt x="850" y="1168"/>
                  </a:cubicBezTo>
                  <a:cubicBezTo>
                    <a:pt x="674" y="1168"/>
                    <a:pt x="532" y="1026"/>
                    <a:pt x="532" y="851"/>
                  </a:cubicBezTo>
                  <a:cubicBezTo>
                    <a:pt x="532" y="675"/>
                    <a:pt x="674" y="533"/>
                    <a:pt x="850" y="533"/>
                  </a:cubicBezTo>
                  <a:close/>
                  <a:moveTo>
                    <a:pt x="850" y="1"/>
                  </a:moveTo>
                  <a:cubicBezTo>
                    <a:pt x="382" y="1"/>
                    <a:pt x="1" y="383"/>
                    <a:pt x="1" y="851"/>
                  </a:cubicBezTo>
                  <a:cubicBezTo>
                    <a:pt x="1" y="1319"/>
                    <a:pt x="382" y="1700"/>
                    <a:pt x="850" y="1700"/>
                  </a:cubicBezTo>
                  <a:cubicBezTo>
                    <a:pt x="1318" y="1700"/>
                    <a:pt x="1699" y="1319"/>
                    <a:pt x="1699" y="851"/>
                  </a:cubicBezTo>
                  <a:cubicBezTo>
                    <a:pt x="1699" y="383"/>
                    <a:pt x="1318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1449;p43">
            <a:extLst>
              <a:ext uri="{FF2B5EF4-FFF2-40B4-BE49-F238E27FC236}">
                <a16:creationId xmlns:a16="http://schemas.microsoft.com/office/drawing/2014/main" id="{00209363-5938-2981-84B0-9CD7509EE62C}"/>
              </a:ext>
            </a:extLst>
          </p:cNvPr>
          <p:cNvSpPr txBox="1">
            <a:spLocks/>
          </p:cNvSpPr>
          <p:nvPr/>
        </p:nvSpPr>
        <p:spPr>
          <a:xfrm>
            <a:off x="3344335" y="3097664"/>
            <a:ext cx="278553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400" dirty="0"/>
              <a:t>A implementação exige mudanças estruturais</a:t>
            </a:r>
            <a:endParaRPr lang="pt-BR" sz="1800" dirty="0"/>
          </a:p>
        </p:txBody>
      </p:sp>
      <p:sp>
        <p:nvSpPr>
          <p:cNvPr id="44" name="Google Shape;1324;p39">
            <a:extLst>
              <a:ext uri="{FF2B5EF4-FFF2-40B4-BE49-F238E27FC236}">
                <a16:creationId xmlns:a16="http://schemas.microsoft.com/office/drawing/2014/main" id="{CF19DC83-B9F5-2CD7-1FFE-332FC21D33CD}"/>
              </a:ext>
            </a:extLst>
          </p:cNvPr>
          <p:cNvSpPr/>
          <p:nvPr/>
        </p:nvSpPr>
        <p:spPr>
          <a:xfrm rot="5400000">
            <a:off x="4233064" y="2011341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1334;p39">
            <a:extLst>
              <a:ext uri="{FF2B5EF4-FFF2-40B4-BE49-F238E27FC236}">
                <a16:creationId xmlns:a16="http://schemas.microsoft.com/office/drawing/2014/main" id="{02E1A321-D0F8-E760-BCB7-0DBF6CB1C150}"/>
              </a:ext>
            </a:extLst>
          </p:cNvPr>
          <p:cNvGrpSpPr/>
          <p:nvPr/>
        </p:nvGrpSpPr>
        <p:grpSpPr>
          <a:xfrm>
            <a:off x="4445343" y="2124630"/>
            <a:ext cx="531542" cy="602023"/>
            <a:chOff x="4020665" y="1431080"/>
            <a:chExt cx="531542" cy="602023"/>
          </a:xfrm>
        </p:grpSpPr>
        <p:sp>
          <p:nvSpPr>
            <p:cNvPr id="46" name="Google Shape;1335;p39">
              <a:extLst>
                <a:ext uri="{FF2B5EF4-FFF2-40B4-BE49-F238E27FC236}">
                  <a16:creationId xmlns:a16="http://schemas.microsoft.com/office/drawing/2014/main" id="{C87B1B0E-2CEA-F141-E233-A3AF092AFB55}"/>
                </a:ext>
              </a:extLst>
            </p:cNvPr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36;p39">
              <a:extLst>
                <a:ext uri="{FF2B5EF4-FFF2-40B4-BE49-F238E27FC236}">
                  <a16:creationId xmlns:a16="http://schemas.microsoft.com/office/drawing/2014/main" id="{0A956BA8-81DE-DE62-0F58-BB263C2EA6D9}"/>
                </a:ext>
              </a:extLst>
            </p:cNvPr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37;p39">
              <a:extLst>
                <a:ext uri="{FF2B5EF4-FFF2-40B4-BE49-F238E27FC236}">
                  <a16:creationId xmlns:a16="http://schemas.microsoft.com/office/drawing/2014/main" id="{238FF6A1-4C54-91A8-0616-60EFAE5CBEE6}"/>
                </a:ext>
              </a:extLst>
            </p:cNvPr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38;p39">
              <a:extLst>
                <a:ext uri="{FF2B5EF4-FFF2-40B4-BE49-F238E27FC236}">
                  <a16:creationId xmlns:a16="http://schemas.microsoft.com/office/drawing/2014/main" id="{29DD11E2-8005-4683-ADD1-9422DF7F30A7}"/>
                </a:ext>
              </a:extLst>
            </p:cNvPr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39;p39">
              <a:extLst>
                <a:ext uri="{FF2B5EF4-FFF2-40B4-BE49-F238E27FC236}">
                  <a16:creationId xmlns:a16="http://schemas.microsoft.com/office/drawing/2014/main" id="{CC3EB81F-57B4-2421-9666-CADCDAB14587}"/>
                </a:ext>
              </a:extLst>
            </p:cNvPr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40;p39">
              <a:extLst>
                <a:ext uri="{FF2B5EF4-FFF2-40B4-BE49-F238E27FC236}">
                  <a16:creationId xmlns:a16="http://schemas.microsoft.com/office/drawing/2014/main" id="{F645E3EC-0024-33A5-FB9A-78682510BC55}"/>
                </a:ext>
              </a:extLst>
            </p:cNvPr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41;p39">
              <a:extLst>
                <a:ext uri="{FF2B5EF4-FFF2-40B4-BE49-F238E27FC236}">
                  <a16:creationId xmlns:a16="http://schemas.microsoft.com/office/drawing/2014/main" id="{16C58354-FACF-6408-C149-FC68CFF90696}"/>
                </a:ext>
              </a:extLst>
            </p:cNvPr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42;p39">
              <a:extLst>
                <a:ext uri="{FF2B5EF4-FFF2-40B4-BE49-F238E27FC236}">
                  <a16:creationId xmlns:a16="http://schemas.microsoft.com/office/drawing/2014/main" id="{DA0A1803-F0B4-0B02-6B0E-CC33161D59E4}"/>
                </a:ext>
              </a:extLst>
            </p:cNvPr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43;p39">
              <a:extLst>
                <a:ext uri="{FF2B5EF4-FFF2-40B4-BE49-F238E27FC236}">
                  <a16:creationId xmlns:a16="http://schemas.microsoft.com/office/drawing/2014/main" id="{6E1EE5C4-CA90-16F2-27DE-7DEAD0C3214C}"/>
                </a:ext>
              </a:extLst>
            </p:cNvPr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44;p39">
              <a:extLst>
                <a:ext uri="{FF2B5EF4-FFF2-40B4-BE49-F238E27FC236}">
                  <a16:creationId xmlns:a16="http://schemas.microsoft.com/office/drawing/2014/main" id="{AA77BF66-36D7-9302-A839-9DF73FE92095}"/>
                </a:ext>
              </a:extLst>
            </p:cNvPr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45;p39">
              <a:extLst>
                <a:ext uri="{FF2B5EF4-FFF2-40B4-BE49-F238E27FC236}">
                  <a16:creationId xmlns:a16="http://schemas.microsoft.com/office/drawing/2014/main" id="{4C05374C-28DF-00C3-77E4-F99108E28844}"/>
                </a:ext>
              </a:extLst>
            </p:cNvPr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46;p39">
              <a:extLst>
                <a:ext uri="{FF2B5EF4-FFF2-40B4-BE49-F238E27FC236}">
                  <a16:creationId xmlns:a16="http://schemas.microsoft.com/office/drawing/2014/main" id="{80E12AB7-9EFA-41C3-09A0-EE0E00C29298}"/>
                </a:ext>
              </a:extLst>
            </p:cNvPr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47;p39">
              <a:extLst>
                <a:ext uri="{FF2B5EF4-FFF2-40B4-BE49-F238E27FC236}">
                  <a16:creationId xmlns:a16="http://schemas.microsoft.com/office/drawing/2014/main" id="{874924D4-4DBD-ED57-9F82-3A3F21699545}"/>
                </a:ext>
              </a:extLst>
            </p:cNvPr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48;p39">
              <a:extLst>
                <a:ext uri="{FF2B5EF4-FFF2-40B4-BE49-F238E27FC236}">
                  <a16:creationId xmlns:a16="http://schemas.microsoft.com/office/drawing/2014/main" id="{BED33F37-42A8-C6D0-434F-CC369E8FEB75}"/>
                </a:ext>
              </a:extLst>
            </p:cNvPr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49;p39">
              <a:extLst>
                <a:ext uri="{FF2B5EF4-FFF2-40B4-BE49-F238E27FC236}">
                  <a16:creationId xmlns:a16="http://schemas.microsoft.com/office/drawing/2014/main" id="{B51690CC-F916-E11C-5349-4DFF1904534C}"/>
                </a:ext>
              </a:extLst>
            </p:cNvPr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Imagem 26">
            <a:extLst>
              <a:ext uri="{FF2B5EF4-FFF2-40B4-BE49-F238E27FC236}">
                <a16:creationId xmlns:a16="http://schemas.microsoft.com/office/drawing/2014/main" id="{2BD596AD-0607-9A59-BEF3-38D086E83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5108" y="3990358"/>
            <a:ext cx="3458058" cy="2715242"/>
          </a:xfrm>
          <a:prstGeom prst="rect">
            <a:avLst/>
          </a:prstGeom>
        </p:spPr>
      </p:pic>
      <p:sp>
        <p:nvSpPr>
          <p:cNvPr id="28" name="Google Shape;1449;p43">
            <a:extLst>
              <a:ext uri="{FF2B5EF4-FFF2-40B4-BE49-F238E27FC236}">
                <a16:creationId xmlns:a16="http://schemas.microsoft.com/office/drawing/2014/main" id="{561B8064-57F5-1FDE-594C-7524E094AED5}"/>
              </a:ext>
            </a:extLst>
          </p:cNvPr>
          <p:cNvSpPr txBox="1">
            <a:spLocks/>
          </p:cNvSpPr>
          <p:nvPr/>
        </p:nvSpPr>
        <p:spPr>
          <a:xfrm>
            <a:off x="240943" y="4195145"/>
            <a:ext cx="310326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100" dirty="0"/>
              <a:t>Apesar dos desafios, os benefícios superam as dificuldades</a:t>
            </a:r>
            <a:endParaRPr lang="pt-BR" sz="1800" dirty="0"/>
          </a:p>
        </p:txBody>
      </p:sp>
      <p:sp>
        <p:nvSpPr>
          <p:cNvPr id="29" name="Google Shape;1324;p39">
            <a:extLst>
              <a:ext uri="{FF2B5EF4-FFF2-40B4-BE49-F238E27FC236}">
                <a16:creationId xmlns:a16="http://schemas.microsoft.com/office/drawing/2014/main" id="{F86EAE0C-B72D-4D52-84FD-31585314DE9D}"/>
              </a:ext>
            </a:extLst>
          </p:cNvPr>
          <p:cNvSpPr/>
          <p:nvPr/>
        </p:nvSpPr>
        <p:spPr>
          <a:xfrm rot="5400000">
            <a:off x="1180600" y="3161414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15" name="Google Shape;1794;p51">
            <a:extLst>
              <a:ext uri="{FF2B5EF4-FFF2-40B4-BE49-F238E27FC236}">
                <a16:creationId xmlns:a16="http://schemas.microsoft.com/office/drawing/2014/main" id="{086ACF0F-0129-9DE7-056F-AB0A984686A8}"/>
              </a:ext>
            </a:extLst>
          </p:cNvPr>
          <p:cNvGrpSpPr/>
          <p:nvPr/>
        </p:nvGrpSpPr>
        <p:grpSpPr>
          <a:xfrm>
            <a:off x="1461228" y="3286507"/>
            <a:ext cx="422288" cy="620865"/>
            <a:chOff x="6162888" y="1431577"/>
            <a:chExt cx="414295" cy="601990"/>
          </a:xfrm>
        </p:grpSpPr>
        <p:sp>
          <p:nvSpPr>
            <p:cNvPr id="1416" name="Google Shape;1795;p51">
              <a:extLst>
                <a:ext uri="{FF2B5EF4-FFF2-40B4-BE49-F238E27FC236}">
                  <a16:creationId xmlns:a16="http://schemas.microsoft.com/office/drawing/2014/main" id="{258E46FD-5FAB-A9E0-9C36-5FA86AF266C0}"/>
                </a:ext>
              </a:extLst>
            </p:cNvPr>
            <p:cNvSpPr/>
            <p:nvPr/>
          </p:nvSpPr>
          <p:spPr>
            <a:xfrm>
              <a:off x="6268261" y="1810649"/>
              <a:ext cx="162886" cy="165008"/>
            </a:xfrm>
            <a:custGeom>
              <a:avLst/>
              <a:gdLst/>
              <a:ahLst/>
              <a:cxnLst/>
              <a:rect l="l" t="t" r="r" b="b"/>
              <a:pathLst>
                <a:path w="4911" h="4975" extrusionOk="0">
                  <a:moveTo>
                    <a:pt x="1855" y="533"/>
                  </a:moveTo>
                  <a:cubicBezTo>
                    <a:pt x="2040" y="533"/>
                    <a:pt x="2190" y="682"/>
                    <a:pt x="2190" y="864"/>
                  </a:cubicBezTo>
                  <a:lnTo>
                    <a:pt x="2190" y="1820"/>
                  </a:lnTo>
                  <a:lnTo>
                    <a:pt x="1645" y="1820"/>
                  </a:lnTo>
                  <a:cubicBezTo>
                    <a:pt x="1498" y="1820"/>
                    <a:pt x="1379" y="1939"/>
                    <a:pt x="1379" y="2086"/>
                  </a:cubicBezTo>
                  <a:cubicBezTo>
                    <a:pt x="1379" y="2233"/>
                    <a:pt x="1498" y="2352"/>
                    <a:pt x="1645" y="2352"/>
                  </a:cubicBezTo>
                  <a:lnTo>
                    <a:pt x="2190" y="2352"/>
                  </a:lnTo>
                  <a:lnTo>
                    <a:pt x="2190" y="4111"/>
                  </a:lnTo>
                  <a:cubicBezTo>
                    <a:pt x="2190" y="4294"/>
                    <a:pt x="2040" y="4443"/>
                    <a:pt x="1855" y="4443"/>
                  </a:cubicBezTo>
                  <a:cubicBezTo>
                    <a:pt x="1686" y="4443"/>
                    <a:pt x="1543" y="4317"/>
                    <a:pt x="1523" y="4151"/>
                  </a:cubicBezTo>
                  <a:cubicBezTo>
                    <a:pt x="1509" y="4035"/>
                    <a:pt x="1422" y="3943"/>
                    <a:pt x="1308" y="3921"/>
                  </a:cubicBezTo>
                  <a:cubicBezTo>
                    <a:pt x="1047" y="3872"/>
                    <a:pt x="857" y="3644"/>
                    <a:pt x="857" y="3379"/>
                  </a:cubicBezTo>
                  <a:cubicBezTo>
                    <a:pt x="857" y="3250"/>
                    <a:pt x="901" y="3128"/>
                    <a:pt x="985" y="3028"/>
                  </a:cubicBezTo>
                  <a:cubicBezTo>
                    <a:pt x="1034" y="2968"/>
                    <a:pt x="1054" y="2890"/>
                    <a:pt x="1042" y="2814"/>
                  </a:cubicBezTo>
                  <a:cubicBezTo>
                    <a:pt x="1030" y="2738"/>
                    <a:pt x="985" y="2672"/>
                    <a:pt x="918" y="2631"/>
                  </a:cubicBezTo>
                  <a:cubicBezTo>
                    <a:pt x="677" y="2484"/>
                    <a:pt x="533" y="2228"/>
                    <a:pt x="533" y="1947"/>
                  </a:cubicBezTo>
                  <a:cubicBezTo>
                    <a:pt x="533" y="1532"/>
                    <a:pt x="859" y="1181"/>
                    <a:pt x="1275" y="1148"/>
                  </a:cubicBezTo>
                  <a:cubicBezTo>
                    <a:pt x="1414" y="1137"/>
                    <a:pt x="1520" y="1022"/>
                    <a:pt x="1520" y="883"/>
                  </a:cubicBezTo>
                  <a:lnTo>
                    <a:pt x="1520" y="864"/>
                  </a:lnTo>
                  <a:cubicBezTo>
                    <a:pt x="1520" y="682"/>
                    <a:pt x="1670" y="533"/>
                    <a:pt x="1855" y="533"/>
                  </a:cubicBezTo>
                  <a:close/>
                  <a:moveTo>
                    <a:pt x="3056" y="533"/>
                  </a:moveTo>
                  <a:cubicBezTo>
                    <a:pt x="3241" y="533"/>
                    <a:pt x="3392" y="682"/>
                    <a:pt x="3392" y="864"/>
                  </a:cubicBezTo>
                  <a:lnTo>
                    <a:pt x="3392" y="883"/>
                  </a:lnTo>
                  <a:cubicBezTo>
                    <a:pt x="3392" y="1022"/>
                    <a:pt x="3499" y="1137"/>
                    <a:pt x="3637" y="1148"/>
                  </a:cubicBezTo>
                  <a:cubicBezTo>
                    <a:pt x="3977" y="1175"/>
                    <a:pt x="4258" y="1415"/>
                    <a:pt x="4348" y="1729"/>
                  </a:cubicBezTo>
                  <a:lnTo>
                    <a:pt x="3881" y="1729"/>
                  </a:lnTo>
                  <a:cubicBezTo>
                    <a:pt x="3734" y="1729"/>
                    <a:pt x="3615" y="1848"/>
                    <a:pt x="3615" y="1995"/>
                  </a:cubicBezTo>
                  <a:cubicBezTo>
                    <a:pt x="3615" y="2142"/>
                    <a:pt x="3734" y="2261"/>
                    <a:pt x="3881" y="2261"/>
                  </a:cubicBezTo>
                  <a:lnTo>
                    <a:pt x="4315" y="2261"/>
                  </a:lnTo>
                  <a:cubicBezTo>
                    <a:pt x="4251" y="2412"/>
                    <a:pt x="4141" y="2541"/>
                    <a:pt x="3994" y="2631"/>
                  </a:cubicBezTo>
                  <a:cubicBezTo>
                    <a:pt x="3928" y="2672"/>
                    <a:pt x="3883" y="2738"/>
                    <a:pt x="3870" y="2814"/>
                  </a:cubicBezTo>
                  <a:cubicBezTo>
                    <a:pt x="3857" y="2890"/>
                    <a:pt x="3879" y="2968"/>
                    <a:pt x="3928" y="3028"/>
                  </a:cubicBezTo>
                  <a:cubicBezTo>
                    <a:pt x="4011" y="3128"/>
                    <a:pt x="4054" y="3250"/>
                    <a:pt x="4054" y="3379"/>
                  </a:cubicBezTo>
                  <a:cubicBezTo>
                    <a:pt x="4054" y="3644"/>
                    <a:pt x="3866" y="3872"/>
                    <a:pt x="3604" y="3921"/>
                  </a:cubicBezTo>
                  <a:cubicBezTo>
                    <a:pt x="3490" y="3943"/>
                    <a:pt x="3403" y="4036"/>
                    <a:pt x="3389" y="4151"/>
                  </a:cubicBezTo>
                  <a:cubicBezTo>
                    <a:pt x="3370" y="4317"/>
                    <a:pt x="3227" y="4443"/>
                    <a:pt x="3056" y="4443"/>
                  </a:cubicBezTo>
                  <a:cubicBezTo>
                    <a:pt x="2873" y="4443"/>
                    <a:pt x="2722" y="4294"/>
                    <a:pt x="2722" y="4111"/>
                  </a:cubicBezTo>
                  <a:lnTo>
                    <a:pt x="2722" y="3488"/>
                  </a:lnTo>
                  <a:lnTo>
                    <a:pt x="3060" y="3488"/>
                  </a:lnTo>
                  <a:cubicBezTo>
                    <a:pt x="3206" y="3488"/>
                    <a:pt x="3324" y="3369"/>
                    <a:pt x="3324" y="3222"/>
                  </a:cubicBezTo>
                  <a:cubicBezTo>
                    <a:pt x="3324" y="3075"/>
                    <a:pt x="3206" y="2956"/>
                    <a:pt x="3060" y="2956"/>
                  </a:cubicBezTo>
                  <a:lnTo>
                    <a:pt x="2722" y="2956"/>
                  </a:lnTo>
                  <a:lnTo>
                    <a:pt x="2722" y="864"/>
                  </a:lnTo>
                  <a:cubicBezTo>
                    <a:pt x="2722" y="682"/>
                    <a:pt x="2873" y="533"/>
                    <a:pt x="3056" y="533"/>
                  </a:cubicBezTo>
                  <a:close/>
                  <a:moveTo>
                    <a:pt x="1855" y="1"/>
                  </a:moveTo>
                  <a:cubicBezTo>
                    <a:pt x="1451" y="1"/>
                    <a:pt x="1110" y="279"/>
                    <a:pt x="1014" y="653"/>
                  </a:cubicBezTo>
                  <a:cubicBezTo>
                    <a:pt x="431" y="800"/>
                    <a:pt x="1" y="1331"/>
                    <a:pt x="1" y="1947"/>
                  </a:cubicBezTo>
                  <a:cubicBezTo>
                    <a:pt x="1" y="2324"/>
                    <a:pt x="156" y="2674"/>
                    <a:pt x="427" y="2923"/>
                  </a:cubicBezTo>
                  <a:cubicBezTo>
                    <a:pt x="360" y="3065"/>
                    <a:pt x="325" y="3221"/>
                    <a:pt x="325" y="3379"/>
                  </a:cubicBezTo>
                  <a:cubicBezTo>
                    <a:pt x="325" y="3839"/>
                    <a:pt x="616" y="4241"/>
                    <a:pt x="1037" y="4396"/>
                  </a:cubicBezTo>
                  <a:cubicBezTo>
                    <a:pt x="1156" y="4736"/>
                    <a:pt x="1480" y="4974"/>
                    <a:pt x="1855" y="4974"/>
                  </a:cubicBezTo>
                  <a:cubicBezTo>
                    <a:pt x="2088" y="4974"/>
                    <a:pt x="2300" y="4883"/>
                    <a:pt x="2456" y="4733"/>
                  </a:cubicBezTo>
                  <a:cubicBezTo>
                    <a:pt x="2612" y="4883"/>
                    <a:pt x="2823" y="4974"/>
                    <a:pt x="3056" y="4974"/>
                  </a:cubicBezTo>
                  <a:cubicBezTo>
                    <a:pt x="3431" y="4974"/>
                    <a:pt x="3756" y="4736"/>
                    <a:pt x="3875" y="4396"/>
                  </a:cubicBezTo>
                  <a:cubicBezTo>
                    <a:pt x="4297" y="4242"/>
                    <a:pt x="4586" y="3839"/>
                    <a:pt x="4586" y="3379"/>
                  </a:cubicBezTo>
                  <a:cubicBezTo>
                    <a:pt x="4586" y="3221"/>
                    <a:pt x="4551" y="3065"/>
                    <a:pt x="4486" y="2923"/>
                  </a:cubicBezTo>
                  <a:cubicBezTo>
                    <a:pt x="4756" y="2674"/>
                    <a:pt x="4911" y="2324"/>
                    <a:pt x="4911" y="1947"/>
                  </a:cubicBezTo>
                  <a:cubicBezTo>
                    <a:pt x="4911" y="1331"/>
                    <a:pt x="4481" y="800"/>
                    <a:pt x="3897" y="653"/>
                  </a:cubicBezTo>
                  <a:cubicBezTo>
                    <a:pt x="3803" y="279"/>
                    <a:pt x="3462" y="1"/>
                    <a:pt x="3056" y="1"/>
                  </a:cubicBezTo>
                  <a:cubicBezTo>
                    <a:pt x="2823" y="1"/>
                    <a:pt x="2612" y="93"/>
                    <a:pt x="2456" y="243"/>
                  </a:cubicBezTo>
                  <a:cubicBezTo>
                    <a:pt x="2300" y="93"/>
                    <a:pt x="2088" y="1"/>
                    <a:pt x="1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796;p51">
              <a:extLst>
                <a:ext uri="{FF2B5EF4-FFF2-40B4-BE49-F238E27FC236}">
                  <a16:creationId xmlns:a16="http://schemas.microsoft.com/office/drawing/2014/main" id="{D7836192-C824-41CC-7050-4D83DED1AF3D}"/>
                </a:ext>
              </a:extLst>
            </p:cNvPr>
            <p:cNvSpPr/>
            <p:nvPr/>
          </p:nvSpPr>
          <p:spPr>
            <a:xfrm>
              <a:off x="6199438" y="1520964"/>
              <a:ext cx="306667" cy="512604"/>
            </a:xfrm>
            <a:custGeom>
              <a:avLst/>
              <a:gdLst/>
              <a:ahLst/>
              <a:cxnLst/>
              <a:rect l="l" t="t" r="r" b="b"/>
              <a:pathLst>
                <a:path w="9246" h="15455" extrusionOk="0">
                  <a:moveTo>
                    <a:pt x="8484" y="532"/>
                  </a:moveTo>
                  <a:lnTo>
                    <a:pt x="8484" y="986"/>
                  </a:lnTo>
                  <a:lnTo>
                    <a:pt x="8025" y="986"/>
                  </a:lnTo>
                  <a:lnTo>
                    <a:pt x="8025" y="532"/>
                  </a:lnTo>
                  <a:close/>
                  <a:moveTo>
                    <a:pt x="991" y="1947"/>
                  </a:moveTo>
                  <a:lnTo>
                    <a:pt x="991" y="2401"/>
                  </a:lnTo>
                  <a:lnTo>
                    <a:pt x="532" y="2401"/>
                  </a:lnTo>
                  <a:lnTo>
                    <a:pt x="532" y="1947"/>
                  </a:lnTo>
                  <a:close/>
                  <a:moveTo>
                    <a:pt x="5882" y="4525"/>
                  </a:moveTo>
                  <a:cubicBezTo>
                    <a:pt x="5930" y="4525"/>
                    <a:pt x="5970" y="4566"/>
                    <a:pt x="5970" y="4615"/>
                  </a:cubicBezTo>
                  <a:lnTo>
                    <a:pt x="5970" y="5361"/>
                  </a:lnTo>
                  <a:cubicBezTo>
                    <a:pt x="5970" y="5409"/>
                    <a:pt x="5930" y="5449"/>
                    <a:pt x="5882" y="5449"/>
                  </a:cubicBezTo>
                  <a:lnTo>
                    <a:pt x="3181" y="5449"/>
                  </a:lnTo>
                  <a:cubicBezTo>
                    <a:pt x="3132" y="5449"/>
                    <a:pt x="3091" y="5409"/>
                    <a:pt x="3091" y="5361"/>
                  </a:cubicBezTo>
                  <a:lnTo>
                    <a:pt x="3091" y="4615"/>
                  </a:lnTo>
                  <a:cubicBezTo>
                    <a:pt x="3091" y="4566"/>
                    <a:pt x="3132" y="4525"/>
                    <a:pt x="3181" y="4525"/>
                  </a:cubicBezTo>
                  <a:close/>
                  <a:moveTo>
                    <a:pt x="5224" y="5981"/>
                  </a:moveTo>
                  <a:lnTo>
                    <a:pt x="5224" y="6746"/>
                  </a:lnTo>
                  <a:lnTo>
                    <a:pt x="3838" y="6746"/>
                  </a:lnTo>
                  <a:lnTo>
                    <a:pt x="3838" y="5981"/>
                  </a:lnTo>
                  <a:close/>
                  <a:moveTo>
                    <a:pt x="8236" y="7815"/>
                  </a:moveTo>
                  <a:cubicBezTo>
                    <a:pt x="8249" y="7817"/>
                    <a:pt x="8270" y="7829"/>
                    <a:pt x="8278" y="7839"/>
                  </a:cubicBezTo>
                  <a:lnTo>
                    <a:pt x="8688" y="8544"/>
                  </a:lnTo>
                  <a:cubicBezTo>
                    <a:pt x="8691" y="8555"/>
                    <a:pt x="8691" y="8579"/>
                    <a:pt x="8688" y="8590"/>
                  </a:cubicBezTo>
                  <a:lnTo>
                    <a:pt x="8278" y="9297"/>
                  </a:lnTo>
                  <a:cubicBezTo>
                    <a:pt x="8270" y="9305"/>
                    <a:pt x="8249" y="9317"/>
                    <a:pt x="8236" y="9320"/>
                  </a:cubicBezTo>
                  <a:lnTo>
                    <a:pt x="7416" y="9320"/>
                  </a:lnTo>
                  <a:cubicBezTo>
                    <a:pt x="7405" y="9318"/>
                    <a:pt x="7383" y="9306"/>
                    <a:pt x="7375" y="9297"/>
                  </a:cubicBezTo>
                  <a:lnTo>
                    <a:pt x="6965" y="8590"/>
                  </a:lnTo>
                  <a:cubicBezTo>
                    <a:pt x="6961" y="8579"/>
                    <a:pt x="6961" y="8555"/>
                    <a:pt x="6965" y="8544"/>
                  </a:cubicBezTo>
                  <a:lnTo>
                    <a:pt x="7375" y="7839"/>
                  </a:lnTo>
                  <a:cubicBezTo>
                    <a:pt x="7383" y="7829"/>
                    <a:pt x="7405" y="7817"/>
                    <a:pt x="7416" y="7815"/>
                  </a:cubicBezTo>
                  <a:close/>
                  <a:moveTo>
                    <a:pt x="7937" y="0"/>
                  </a:moveTo>
                  <a:cubicBezTo>
                    <a:pt x="7692" y="0"/>
                    <a:pt x="7493" y="200"/>
                    <a:pt x="7493" y="444"/>
                  </a:cubicBezTo>
                  <a:lnTo>
                    <a:pt x="7493" y="1074"/>
                  </a:lnTo>
                  <a:cubicBezTo>
                    <a:pt x="7493" y="1319"/>
                    <a:pt x="7692" y="1518"/>
                    <a:pt x="7937" y="1518"/>
                  </a:cubicBezTo>
                  <a:lnTo>
                    <a:pt x="7961" y="1518"/>
                  </a:lnTo>
                  <a:lnTo>
                    <a:pt x="7961" y="2645"/>
                  </a:lnTo>
                  <a:lnTo>
                    <a:pt x="6574" y="2645"/>
                  </a:lnTo>
                  <a:lnTo>
                    <a:pt x="6574" y="2303"/>
                  </a:lnTo>
                  <a:cubicBezTo>
                    <a:pt x="6574" y="2157"/>
                    <a:pt x="6455" y="2038"/>
                    <a:pt x="6308" y="2038"/>
                  </a:cubicBezTo>
                  <a:cubicBezTo>
                    <a:pt x="6161" y="2038"/>
                    <a:pt x="6042" y="2157"/>
                    <a:pt x="6042" y="2303"/>
                  </a:cubicBezTo>
                  <a:lnTo>
                    <a:pt x="6042" y="2645"/>
                  </a:lnTo>
                  <a:lnTo>
                    <a:pt x="5659" y="2645"/>
                  </a:lnTo>
                  <a:cubicBezTo>
                    <a:pt x="5415" y="2645"/>
                    <a:pt x="5216" y="2845"/>
                    <a:pt x="5216" y="3089"/>
                  </a:cubicBezTo>
                  <a:lnTo>
                    <a:pt x="5216" y="3994"/>
                  </a:lnTo>
                  <a:lnTo>
                    <a:pt x="4969" y="3994"/>
                  </a:lnTo>
                  <a:lnTo>
                    <a:pt x="4969" y="1356"/>
                  </a:lnTo>
                  <a:cubicBezTo>
                    <a:pt x="4969" y="1111"/>
                    <a:pt x="4771" y="913"/>
                    <a:pt x="4526" y="913"/>
                  </a:cubicBezTo>
                  <a:lnTo>
                    <a:pt x="3091" y="913"/>
                  </a:lnTo>
                  <a:lnTo>
                    <a:pt x="3091" y="602"/>
                  </a:lnTo>
                  <a:cubicBezTo>
                    <a:pt x="3091" y="455"/>
                    <a:pt x="2972" y="336"/>
                    <a:pt x="2826" y="336"/>
                  </a:cubicBezTo>
                  <a:cubicBezTo>
                    <a:pt x="2679" y="336"/>
                    <a:pt x="2561" y="455"/>
                    <a:pt x="2561" y="602"/>
                  </a:cubicBezTo>
                  <a:lnTo>
                    <a:pt x="2561" y="1002"/>
                  </a:lnTo>
                  <a:cubicBezTo>
                    <a:pt x="2561" y="1246"/>
                    <a:pt x="2759" y="1444"/>
                    <a:pt x="3003" y="1444"/>
                  </a:cubicBezTo>
                  <a:lnTo>
                    <a:pt x="4437" y="1444"/>
                  </a:lnTo>
                  <a:lnTo>
                    <a:pt x="4437" y="3994"/>
                  </a:lnTo>
                  <a:lnTo>
                    <a:pt x="4144" y="3994"/>
                  </a:lnTo>
                  <a:lnTo>
                    <a:pt x="4144" y="2352"/>
                  </a:lnTo>
                  <a:cubicBezTo>
                    <a:pt x="4144" y="2107"/>
                    <a:pt x="3945" y="1909"/>
                    <a:pt x="3700" y="1909"/>
                  </a:cubicBezTo>
                  <a:lnTo>
                    <a:pt x="1522" y="1909"/>
                  </a:lnTo>
                  <a:lnTo>
                    <a:pt x="1522" y="1859"/>
                  </a:lnTo>
                  <a:cubicBezTo>
                    <a:pt x="1522" y="1614"/>
                    <a:pt x="1324" y="1416"/>
                    <a:pt x="1080" y="1416"/>
                  </a:cubicBezTo>
                  <a:lnTo>
                    <a:pt x="443" y="1416"/>
                  </a:lnTo>
                  <a:cubicBezTo>
                    <a:pt x="199" y="1416"/>
                    <a:pt x="1" y="1614"/>
                    <a:pt x="1" y="1859"/>
                  </a:cubicBezTo>
                  <a:lnTo>
                    <a:pt x="1" y="2490"/>
                  </a:lnTo>
                  <a:cubicBezTo>
                    <a:pt x="1" y="2735"/>
                    <a:pt x="199" y="2933"/>
                    <a:pt x="443" y="2933"/>
                  </a:cubicBezTo>
                  <a:lnTo>
                    <a:pt x="1080" y="2933"/>
                  </a:lnTo>
                  <a:cubicBezTo>
                    <a:pt x="1324" y="2933"/>
                    <a:pt x="1522" y="2735"/>
                    <a:pt x="1522" y="2490"/>
                  </a:cubicBezTo>
                  <a:lnTo>
                    <a:pt x="1522" y="2441"/>
                  </a:lnTo>
                  <a:lnTo>
                    <a:pt x="3612" y="2441"/>
                  </a:lnTo>
                  <a:lnTo>
                    <a:pt x="3612" y="3994"/>
                  </a:lnTo>
                  <a:lnTo>
                    <a:pt x="3181" y="3994"/>
                  </a:lnTo>
                  <a:cubicBezTo>
                    <a:pt x="2838" y="3994"/>
                    <a:pt x="2560" y="4273"/>
                    <a:pt x="2560" y="4615"/>
                  </a:cubicBezTo>
                  <a:lnTo>
                    <a:pt x="2560" y="5361"/>
                  </a:lnTo>
                  <a:cubicBezTo>
                    <a:pt x="2560" y="5703"/>
                    <a:pt x="2839" y="5981"/>
                    <a:pt x="3181" y="5981"/>
                  </a:cubicBezTo>
                  <a:lnTo>
                    <a:pt x="3306" y="5981"/>
                  </a:lnTo>
                  <a:lnTo>
                    <a:pt x="3306" y="7278"/>
                  </a:lnTo>
                  <a:cubicBezTo>
                    <a:pt x="1545" y="7811"/>
                    <a:pt x="334" y="9426"/>
                    <a:pt x="334" y="11276"/>
                  </a:cubicBezTo>
                  <a:cubicBezTo>
                    <a:pt x="334" y="13580"/>
                    <a:pt x="2217" y="15455"/>
                    <a:pt x="4531" y="15455"/>
                  </a:cubicBezTo>
                  <a:cubicBezTo>
                    <a:pt x="5344" y="15455"/>
                    <a:pt x="6133" y="15223"/>
                    <a:pt x="6812" y="14785"/>
                  </a:cubicBezTo>
                  <a:cubicBezTo>
                    <a:pt x="6935" y="14705"/>
                    <a:pt x="6970" y="14540"/>
                    <a:pt x="6891" y="14417"/>
                  </a:cubicBezTo>
                  <a:cubicBezTo>
                    <a:pt x="6840" y="14338"/>
                    <a:pt x="6755" y="14296"/>
                    <a:pt x="6668" y="14296"/>
                  </a:cubicBezTo>
                  <a:cubicBezTo>
                    <a:pt x="6618" y="14296"/>
                    <a:pt x="6568" y="14309"/>
                    <a:pt x="6524" y="14338"/>
                  </a:cubicBezTo>
                  <a:cubicBezTo>
                    <a:pt x="5930" y="14721"/>
                    <a:pt x="5241" y="14923"/>
                    <a:pt x="4531" y="14923"/>
                  </a:cubicBezTo>
                  <a:cubicBezTo>
                    <a:pt x="2509" y="14923"/>
                    <a:pt x="865" y="13287"/>
                    <a:pt x="865" y="11276"/>
                  </a:cubicBezTo>
                  <a:cubicBezTo>
                    <a:pt x="865" y="9600"/>
                    <a:pt x="2005" y="8146"/>
                    <a:pt x="3637" y="7739"/>
                  </a:cubicBezTo>
                  <a:cubicBezTo>
                    <a:pt x="3755" y="7709"/>
                    <a:pt x="3838" y="7602"/>
                    <a:pt x="3838" y="7480"/>
                  </a:cubicBezTo>
                  <a:lnTo>
                    <a:pt x="3838" y="7278"/>
                  </a:lnTo>
                  <a:lnTo>
                    <a:pt x="5224" y="7278"/>
                  </a:lnTo>
                  <a:lnTo>
                    <a:pt x="5224" y="7480"/>
                  </a:lnTo>
                  <a:cubicBezTo>
                    <a:pt x="5224" y="7602"/>
                    <a:pt x="5307" y="7709"/>
                    <a:pt x="5426" y="7739"/>
                  </a:cubicBezTo>
                  <a:cubicBezTo>
                    <a:pt x="5830" y="7840"/>
                    <a:pt x="6203" y="8005"/>
                    <a:pt x="6537" y="8222"/>
                  </a:cubicBezTo>
                  <a:lnTo>
                    <a:pt x="6503" y="8280"/>
                  </a:lnTo>
                  <a:cubicBezTo>
                    <a:pt x="6407" y="8446"/>
                    <a:pt x="6407" y="8688"/>
                    <a:pt x="6503" y="8854"/>
                  </a:cubicBezTo>
                  <a:lnTo>
                    <a:pt x="6917" y="9566"/>
                  </a:lnTo>
                  <a:cubicBezTo>
                    <a:pt x="7012" y="9732"/>
                    <a:pt x="7221" y="9852"/>
                    <a:pt x="7413" y="9852"/>
                  </a:cubicBezTo>
                  <a:lnTo>
                    <a:pt x="7907" y="9852"/>
                  </a:lnTo>
                  <a:cubicBezTo>
                    <a:pt x="8094" y="10291"/>
                    <a:pt x="8197" y="10774"/>
                    <a:pt x="8197" y="11276"/>
                  </a:cubicBezTo>
                  <a:cubicBezTo>
                    <a:pt x="8197" y="12038"/>
                    <a:pt x="7963" y="12767"/>
                    <a:pt x="7522" y="13386"/>
                  </a:cubicBezTo>
                  <a:cubicBezTo>
                    <a:pt x="7436" y="13505"/>
                    <a:pt x="7463" y="13672"/>
                    <a:pt x="7583" y="13757"/>
                  </a:cubicBezTo>
                  <a:cubicBezTo>
                    <a:pt x="7630" y="13790"/>
                    <a:pt x="7684" y="13806"/>
                    <a:pt x="7737" y="13806"/>
                  </a:cubicBezTo>
                  <a:cubicBezTo>
                    <a:pt x="7820" y="13806"/>
                    <a:pt x="7902" y="13768"/>
                    <a:pt x="7954" y="13695"/>
                  </a:cubicBezTo>
                  <a:cubicBezTo>
                    <a:pt x="8460" y="12986"/>
                    <a:pt x="8728" y="12149"/>
                    <a:pt x="8728" y="11276"/>
                  </a:cubicBezTo>
                  <a:cubicBezTo>
                    <a:pt x="8728" y="10761"/>
                    <a:pt x="8634" y="10264"/>
                    <a:pt x="8459" y="9804"/>
                  </a:cubicBezTo>
                  <a:cubicBezTo>
                    <a:pt x="8574" y="9753"/>
                    <a:pt x="8677" y="9668"/>
                    <a:pt x="8736" y="9566"/>
                  </a:cubicBezTo>
                  <a:lnTo>
                    <a:pt x="9149" y="8854"/>
                  </a:lnTo>
                  <a:cubicBezTo>
                    <a:pt x="9246" y="8688"/>
                    <a:pt x="9246" y="8446"/>
                    <a:pt x="9149" y="8281"/>
                  </a:cubicBezTo>
                  <a:lnTo>
                    <a:pt x="8736" y="7569"/>
                  </a:lnTo>
                  <a:cubicBezTo>
                    <a:pt x="8641" y="7403"/>
                    <a:pt x="8431" y="7283"/>
                    <a:pt x="8240" y="7283"/>
                  </a:cubicBezTo>
                  <a:lnTo>
                    <a:pt x="7413" y="7283"/>
                  </a:lnTo>
                  <a:cubicBezTo>
                    <a:pt x="7221" y="7283"/>
                    <a:pt x="7012" y="7403"/>
                    <a:pt x="6917" y="7569"/>
                  </a:cubicBezTo>
                  <a:lnTo>
                    <a:pt x="6804" y="7763"/>
                  </a:lnTo>
                  <a:cubicBezTo>
                    <a:pt x="6484" y="7557"/>
                    <a:pt x="6134" y="7392"/>
                    <a:pt x="5756" y="7278"/>
                  </a:cubicBezTo>
                  <a:lnTo>
                    <a:pt x="5756" y="5981"/>
                  </a:lnTo>
                  <a:lnTo>
                    <a:pt x="5882" y="5981"/>
                  </a:lnTo>
                  <a:cubicBezTo>
                    <a:pt x="6224" y="5981"/>
                    <a:pt x="6502" y="5703"/>
                    <a:pt x="6502" y="5361"/>
                  </a:cubicBezTo>
                  <a:lnTo>
                    <a:pt x="6502" y="4615"/>
                  </a:lnTo>
                  <a:cubicBezTo>
                    <a:pt x="6502" y="4273"/>
                    <a:pt x="6224" y="3994"/>
                    <a:pt x="5882" y="3994"/>
                  </a:cubicBezTo>
                  <a:lnTo>
                    <a:pt x="5748" y="3994"/>
                  </a:lnTo>
                  <a:lnTo>
                    <a:pt x="5748" y="3177"/>
                  </a:lnTo>
                  <a:lnTo>
                    <a:pt x="8049" y="3177"/>
                  </a:lnTo>
                  <a:cubicBezTo>
                    <a:pt x="8294" y="3177"/>
                    <a:pt x="8493" y="2978"/>
                    <a:pt x="8493" y="2734"/>
                  </a:cubicBezTo>
                  <a:lnTo>
                    <a:pt x="8493" y="1518"/>
                  </a:lnTo>
                  <a:lnTo>
                    <a:pt x="8572" y="1518"/>
                  </a:lnTo>
                  <a:cubicBezTo>
                    <a:pt x="8816" y="1518"/>
                    <a:pt x="9016" y="1319"/>
                    <a:pt x="9016" y="1074"/>
                  </a:cubicBezTo>
                  <a:lnTo>
                    <a:pt x="9016" y="444"/>
                  </a:lnTo>
                  <a:cubicBezTo>
                    <a:pt x="9016" y="200"/>
                    <a:pt x="8816" y="0"/>
                    <a:pt x="8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797;p51">
              <a:extLst>
                <a:ext uri="{FF2B5EF4-FFF2-40B4-BE49-F238E27FC236}">
                  <a16:creationId xmlns:a16="http://schemas.microsoft.com/office/drawing/2014/main" id="{C9DB68E5-DBC0-03C7-95DE-AB1B7BEC1EC2}"/>
                </a:ext>
              </a:extLst>
            </p:cNvPr>
            <p:cNvSpPr/>
            <p:nvPr/>
          </p:nvSpPr>
          <p:spPr>
            <a:xfrm>
              <a:off x="6487962" y="1717348"/>
              <a:ext cx="70514" cy="64842"/>
            </a:xfrm>
            <a:custGeom>
              <a:avLst/>
              <a:gdLst/>
              <a:ahLst/>
              <a:cxnLst/>
              <a:rect l="l" t="t" r="r" b="b"/>
              <a:pathLst>
                <a:path w="2126" h="1955" extrusionOk="0">
                  <a:moveTo>
                    <a:pt x="1295" y="533"/>
                  </a:moveTo>
                  <a:cubicBezTo>
                    <a:pt x="1307" y="535"/>
                    <a:pt x="1329" y="547"/>
                    <a:pt x="1337" y="556"/>
                  </a:cubicBezTo>
                  <a:lnTo>
                    <a:pt x="1568" y="955"/>
                  </a:lnTo>
                  <a:cubicBezTo>
                    <a:pt x="1571" y="966"/>
                    <a:pt x="1571" y="989"/>
                    <a:pt x="1568" y="1001"/>
                  </a:cubicBezTo>
                  <a:lnTo>
                    <a:pt x="1337" y="1399"/>
                  </a:lnTo>
                  <a:cubicBezTo>
                    <a:pt x="1329" y="1408"/>
                    <a:pt x="1307" y="1421"/>
                    <a:pt x="1295" y="1424"/>
                  </a:cubicBezTo>
                  <a:lnTo>
                    <a:pt x="831" y="1424"/>
                  </a:lnTo>
                  <a:cubicBezTo>
                    <a:pt x="820" y="1421"/>
                    <a:pt x="798" y="1408"/>
                    <a:pt x="790" y="1399"/>
                  </a:cubicBezTo>
                  <a:lnTo>
                    <a:pt x="559" y="1001"/>
                  </a:lnTo>
                  <a:cubicBezTo>
                    <a:pt x="555" y="989"/>
                    <a:pt x="555" y="966"/>
                    <a:pt x="559" y="955"/>
                  </a:cubicBezTo>
                  <a:lnTo>
                    <a:pt x="790" y="556"/>
                  </a:lnTo>
                  <a:cubicBezTo>
                    <a:pt x="798" y="547"/>
                    <a:pt x="820" y="535"/>
                    <a:pt x="831" y="533"/>
                  </a:cubicBezTo>
                  <a:close/>
                  <a:moveTo>
                    <a:pt x="828" y="1"/>
                  </a:moveTo>
                  <a:cubicBezTo>
                    <a:pt x="636" y="1"/>
                    <a:pt x="428" y="121"/>
                    <a:pt x="332" y="286"/>
                  </a:cubicBezTo>
                  <a:lnTo>
                    <a:pt x="97" y="691"/>
                  </a:lnTo>
                  <a:cubicBezTo>
                    <a:pt x="0" y="857"/>
                    <a:pt x="0" y="1098"/>
                    <a:pt x="97" y="1265"/>
                  </a:cubicBezTo>
                  <a:lnTo>
                    <a:pt x="332" y="1669"/>
                  </a:lnTo>
                  <a:cubicBezTo>
                    <a:pt x="428" y="1834"/>
                    <a:pt x="636" y="1955"/>
                    <a:pt x="828" y="1955"/>
                  </a:cubicBezTo>
                  <a:lnTo>
                    <a:pt x="1299" y="1955"/>
                  </a:lnTo>
                  <a:cubicBezTo>
                    <a:pt x="1490" y="1955"/>
                    <a:pt x="1699" y="1834"/>
                    <a:pt x="1795" y="1669"/>
                  </a:cubicBezTo>
                  <a:lnTo>
                    <a:pt x="2030" y="1265"/>
                  </a:lnTo>
                  <a:cubicBezTo>
                    <a:pt x="2126" y="1098"/>
                    <a:pt x="2126" y="857"/>
                    <a:pt x="2030" y="691"/>
                  </a:cubicBezTo>
                  <a:lnTo>
                    <a:pt x="1795" y="286"/>
                  </a:lnTo>
                  <a:cubicBezTo>
                    <a:pt x="1699" y="121"/>
                    <a:pt x="1490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798;p51">
              <a:extLst>
                <a:ext uri="{FF2B5EF4-FFF2-40B4-BE49-F238E27FC236}">
                  <a16:creationId xmlns:a16="http://schemas.microsoft.com/office/drawing/2014/main" id="{1BD2D45C-A6AF-9D76-E57F-6BF00AC7CA44}"/>
                </a:ext>
              </a:extLst>
            </p:cNvPr>
            <p:cNvSpPr/>
            <p:nvPr/>
          </p:nvSpPr>
          <p:spPr>
            <a:xfrm>
              <a:off x="6162888" y="1478111"/>
              <a:ext cx="50514" cy="50381"/>
            </a:xfrm>
            <a:custGeom>
              <a:avLst/>
              <a:gdLst/>
              <a:ahLst/>
              <a:cxnLst/>
              <a:rect l="l" t="t" r="r" b="b"/>
              <a:pathLst>
                <a:path w="1523" h="1519" extrusionOk="0">
                  <a:moveTo>
                    <a:pt x="991" y="533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199"/>
                    <a:pt x="0" y="443"/>
                  </a:cubicBezTo>
                  <a:lnTo>
                    <a:pt x="0" y="1075"/>
                  </a:lnTo>
                  <a:cubicBezTo>
                    <a:pt x="0" y="1319"/>
                    <a:pt x="199" y="1518"/>
                    <a:pt x="444" y="1518"/>
                  </a:cubicBezTo>
                  <a:lnTo>
                    <a:pt x="1079" y="1518"/>
                  </a:lnTo>
                  <a:cubicBezTo>
                    <a:pt x="1324" y="1518"/>
                    <a:pt x="1523" y="1319"/>
                    <a:pt x="1523" y="1075"/>
                  </a:cubicBezTo>
                  <a:lnTo>
                    <a:pt x="1523" y="443"/>
                  </a:lnTo>
                  <a:cubicBezTo>
                    <a:pt x="1523" y="199"/>
                    <a:pt x="1324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799;p51">
              <a:extLst>
                <a:ext uri="{FF2B5EF4-FFF2-40B4-BE49-F238E27FC236}">
                  <a16:creationId xmlns:a16="http://schemas.microsoft.com/office/drawing/2014/main" id="{1ACD74B9-3A00-C3AC-E519-AA6497185714}"/>
                </a:ext>
              </a:extLst>
            </p:cNvPr>
            <p:cNvSpPr/>
            <p:nvPr/>
          </p:nvSpPr>
          <p:spPr>
            <a:xfrm>
              <a:off x="6526636" y="1467531"/>
              <a:ext cx="50547" cy="50381"/>
            </a:xfrm>
            <a:custGeom>
              <a:avLst/>
              <a:gdLst/>
              <a:ahLst/>
              <a:cxnLst/>
              <a:rect l="l" t="t" r="r" b="b"/>
              <a:pathLst>
                <a:path w="1524" h="1519" extrusionOk="0">
                  <a:moveTo>
                    <a:pt x="992" y="532"/>
                  </a:moveTo>
                  <a:lnTo>
                    <a:pt x="992" y="986"/>
                  </a:lnTo>
                  <a:lnTo>
                    <a:pt x="533" y="986"/>
                  </a:lnTo>
                  <a:lnTo>
                    <a:pt x="533" y="532"/>
                  </a:lnTo>
                  <a:close/>
                  <a:moveTo>
                    <a:pt x="444" y="0"/>
                  </a:moveTo>
                  <a:cubicBezTo>
                    <a:pt x="200" y="0"/>
                    <a:pt x="1" y="200"/>
                    <a:pt x="1" y="444"/>
                  </a:cubicBezTo>
                  <a:lnTo>
                    <a:pt x="1" y="1074"/>
                  </a:lnTo>
                  <a:cubicBezTo>
                    <a:pt x="1" y="1319"/>
                    <a:pt x="200" y="1518"/>
                    <a:pt x="444" y="1518"/>
                  </a:cubicBezTo>
                  <a:lnTo>
                    <a:pt x="1080" y="1518"/>
                  </a:lnTo>
                  <a:cubicBezTo>
                    <a:pt x="1324" y="1518"/>
                    <a:pt x="1523" y="1319"/>
                    <a:pt x="1523" y="1074"/>
                  </a:cubicBezTo>
                  <a:lnTo>
                    <a:pt x="1523" y="444"/>
                  </a:lnTo>
                  <a:cubicBezTo>
                    <a:pt x="1523" y="200"/>
                    <a:pt x="1324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800;p51">
              <a:extLst>
                <a:ext uri="{FF2B5EF4-FFF2-40B4-BE49-F238E27FC236}">
                  <a16:creationId xmlns:a16="http://schemas.microsoft.com/office/drawing/2014/main" id="{C8CA555D-57E6-E02F-F12D-140679ECCB32}"/>
                </a:ext>
              </a:extLst>
            </p:cNvPr>
            <p:cNvSpPr/>
            <p:nvPr/>
          </p:nvSpPr>
          <p:spPr>
            <a:xfrm>
              <a:off x="6268626" y="1431577"/>
              <a:ext cx="50481" cy="73499"/>
            </a:xfrm>
            <a:custGeom>
              <a:avLst/>
              <a:gdLst/>
              <a:ahLst/>
              <a:cxnLst/>
              <a:rect l="l" t="t" r="r" b="b"/>
              <a:pathLst>
                <a:path w="1522" h="2216" extrusionOk="0">
                  <a:moveTo>
                    <a:pt x="990" y="531"/>
                  </a:moveTo>
                  <a:lnTo>
                    <a:pt x="990" y="986"/>
                  </a:lnTo>
                  <a:lnTo>
                    <a:pt x="531" y="986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074"/>
                  </a:lnTo>
                  <a:cubicBezTo>
                    <a:pt x="0" y="1319"/>
                    <a:pt x="198" y="1518"/>
                    <a:pt x="443" y="1518"/>
                  </a:cubicBezTo>
                  <a:lnTo>
                    <a:pt x="475" y="1518"/>
                  </a:lnTo>
                  <a:lnTo>
                    <a:pt x="475" y="1950"/>
                  </a:lnTo>
                  <a:cubicBezTo>
                    <a:pt x="475" y="2097"/>
                    <a:pt x="593" y="2216"/>
                    <a:pt x="739" y="2216"/>
                  </a:cubicBezTo>
                  <a:cubicBezTo>
                    <a:pt x="886" y="2216"/>
                    <a:pt x="1005" y="2097"/>
                    <a:pt x="1005" y="1950"/>
                  </a:cubicBezTo>
                  <a:lnTo>
                    <a:pt x="1005" y="1518"/>
                  </a:lnTo>
                  <a:lnTo>
                    <a:pt x="1079" y="1518"/>
                  </a:lnTo>
                  <a:cubicBezTo>
                    <a:pt x="1324" y="1518"/>
                    <a:pt x="1522" y="1319"/>
                    <a:pt x="1522" y="1074"/>
                  </a:cubicBezTo>
                  <a:lnTo>
                    <a:pt x="1522" y="443"/>
                  </a:lnTo>
                  <a:cubicBezTo>
                    <a:pt x="1522" y="198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801;p51">
              <a:extLst>
                <a:ext uri="{FF2B5EF4-FFF2-40B4-BE49-F238E27FC236}">
                  <a16:creationId xmlns:a16="http://schemas.microsoft.com/office/drawing/2014/main" id="{98365F81-4EDF-60D0-7766-2D507A1C8EF7}"/>
                </a:ext>
              </a:extLst>
            </p:cNvPr>
            <p:cNvSpPr/>
            <p:nvPr/>
          </p:nvSpPr>
          <p:spPr>
            <a:xfrm>
              <a:off x="6383418" y="1467498"/>
              <a:ext cx="50481" cy="95191"/>
            </a:xfrm>
            <a:custGeom>
              <a:avLst/>
              <a:gdLst/>
              <a:ahLst/>
              <a:cxnLst/>
              <a:rect l="l" t="t" r="r" b="b"/>
              <a:pathLst>
                <a:path w="1522" h="2870" extrusionOk="0">
                  <a:moveTo>
                    <a:pt x="991" y="532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2"/>
                  </a:lnTo>
                  <a:close/>
                  <a:moveTo>
                    <a:pt x="444" y="0"/>
                  </a:moveTo>
                  <a:cubicBezTo>
                    <a:pt x="200" y="0"/>
                    <a:pt x="0" y="200"/>
                    <a:pt x="0" y="444"/>
                  </a:cubicBezTo>
                  <a:lnTo>
                    <a:pt x="0" y="1075"/>
                  </a:lnTo>
                  <a:cubicBezTo>
                    <a:pt x="0" y="1320"/>
                    <a:pt x="198" y="1518"/>
                    <a:pt x="443" y="1518"/>
                  </a:cubicBezTo>
                  <a:lnTo>
                    <a:pt x="495" y="1518"/>
                  </a:lnTo>
                  <a:lnTo>
                    <a:pt x="495" y="2603"/>
                  </a:lnTo>
                  <a:cubicBezTo>
                    <a:pt x="495" y="2751"/>
                    <a:pt x="614" y="2869"/>
                    <a:pt x="761" y="2869"/>
                  </a:cubicBezTo>
                  <a:cubicBezTo>
                    <a:pt x="908" y="2869"/>
                    <a:pt x="1027" y="2751"/>
                    <a:pt x="1027" y="2603"/>
                  </a:cubicBezTo>
                  <a:lnTo>
                    <a:pt x="1027" y="1518"/>
                  </a:lnTo>
                  <a:lnTo>
                    <a:pt x="1079" y="1518"/>
                  </a:lnTo>
                  <a:cubicBezTo>
                    <a:pt x="1324" y="1518"/>
                    <a:pt x="1522" y="1320"/>
                    <a:pt x="1522" y="1075"/>
                  </a:cubicBezTo>
                  <a:lnTo>
                    <a:pt x="1522" y="444"/>
                  </a:lnTo>
                  <a:cubicBezTo>
                    <a:pt x="1522" y="200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3" name="Google Shape;1449;p43">
            <a:extLst>
              <a:ext uri="{FF2B5EF4-FFF2-40B4-BE49-F238E27FC236}">
                <a16:creationId xmlns:a16="http://schemas.microsoft.com/office/drawing/2014/main" id="{0EA3D8C2-803B-38F4-9CC9-5F344EF76763}"/>
              </a:ext>
            </a:extLst>
          </p:cNvPr>
          <p:cNvSpPr txBox="1">
            <a:spLocks/>
          </p:cNvSpPr>
          <p:nvPr/>
        </p:nvSpPr>
        <p:spPr>
          <a:xfrm>
            <a:off x="6369152" y="4193847"/>
            <a:ext cx="215874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800" dirty="0"/>
              <a:t>O Futuro do Zero Trust</a:t>
            </a:r>
          </a:p>
        </p:txBody>
      </p:sp>
      <p:sp>
        <p:nvSpPr>
          <p:cNvPr id="1424" name="Google Shape;1452;p43">
            <a:extLst>
              <a:ext uri="{FF2B5EF4-FFF2-40B4-BE49-F238E27FC236}">
                <a16:creationId xmlns:a16="http://schemas.microsoft.com/office/drawing/2014/main" id="{E4E87B14-4996-0FA5-8E15-D0FBAFCF3D6D}"/>
              </a:ext>
            </a:extLst>
          </p:cNvPr>
          <p:cNvSpPr/>
          <p:nvPr/>
        </p:nvSpPr>
        <p:spPr>
          <a:xfrm rot="5400000">
            <a:off x="7040006" y="3096469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8" name="Google Shape;1578;p45">
            <a:extLst>
              <a:ext uri="{FF2B5EF4-FFF2-40B4-BE49-F238E27FC236}">
                <a16:creationId xmlns:a16="http://schemas.microsoft.com/office/drawing/2014/main" id="{255E5AED-1769-79EE-A89A-FEF698B36BC8}"/>
              </a:ext>
            </a:extLst>
          </p:cNvPr>
          <p:cNvGrpSpPr/>
          <p:nvPr/>
        </p:nvGrpSpPr>
        <p:grpSpPr>
          <a:xfrm>
            <a:off x="7227012" y="3311486"/>
            <a:ext cx="605156" cy="457199"/>
            <a:chOff x="3963285" y="3226337"/>
            <a:chExt cx="602023" cy="439668"/>
          </a:xfrm>
        </p:grpSpPr>
        <p:sp>
          <p:nvSpPr>
            <p:cNvPr id="1569" name="Google Shape;1579;p45">
              <a:extLst>
                <a:ext uri="{FF2B5EF4-FFF2-40B4-BE49-F238E27FC236}">
                  <a16:creationId xmlns:a16="http://schemas.microsoft.com/office/drawing/2014/main" id="{007A3A0D-654F-726C-2FD9-B0ECE6E66D83}"/>
                </a:ext>
              </a:extLst>
            </p:cNvPr>
            <p:cNvSpPr/>
            <p:nvPr/>
          </p:nvSpPr>
          <p:spPr>
            <a:xfrm>
              <a:off x="3963319" y="3226337"/>
              <a:ext cx="601990" cy="439668"/>
            </a:xfrm>
            <a:custGeom>
              <a:avLst/>
              <a:gdLst/>
              <a:ahLst/>
              <a:cxnLst/>
              <a:rect l="l" t="t" r="r" b="b"/>
              <a:pathLst>
                <a:path w="18150" h="13256" extrusionOk="0">
                  <a:moveTo>
                    <a:pt x="4330" y="533"/>
                  </a:moveTo>
                  <a:lnTo>
                    <a:pt x="4330" y="1584"/>
                  </a:lnTo>
                  <a:lnTo>
                    <a:pt x="3312" y="1584"/>
                  </a:lnTo>
                  <a:lnTo>
                    <a:pt x="3312" y="533"/>
                  </a:lnTo>
                  <a:close/>
                  <a:moveTo>
                    <a:pt x="14838" y="533"/>
                  </a:moveTo>
                  <a:lnTo>
                    <a:pt x="14838" y="1584"/>
                  </a:lnTo>
                  <a:lnTo>
                    <a:pt x="13820" y="1584"/>
                  </a:lnTo>
                  <a:lnTo>
                    <a:pt x="13820" y="533"/>
                  </a:lnTo>
                  <a:close/>
                  <a:moveTo>
                    <a:pt x="1550" y="2662"/>
                  </a:moveTo>
                  <a:lnTo>
                    <a:pt x="1550" y="3714"/>
                  </a:lnTo>
                  <a:lnTo>
                    <a:pt x="532" y="3714"/>
                  </a:lnTo>
                  <a:lnTo>
                    <a:pt x="532" y="2662"/>
                  </a:lnTo>
                  <a:close/>
                  <a:moveTo>
                    <a:pt x="17618" y="2662"/>
                  </a:moveTo>
                  <a:lnTo>
                    <a:pt x="17618" y="3714"/>
                  </a:lnTo>
                  <a:lnTo>
                    <a:pt x="16599" y="3714"/>
                  </a:lnTo>
                  <a:lnTo>
                    <a:pt x="16599" y="2662"/>
                  </a:lnTo>
                  <a:close/>
                  <a:moveTo>
                    <a:pt x="12577" y="3044"/>
                  </a:moveTo>
                  <a:lnTo>
                    <a:pt x="12577" y="10213"/>
                  </a:lnTo>
                  <a:lnTo>
                    <a:pt x="5573" y="10213"/>
                  </a:lnTo>
                  <a:lnTo>
                    <a:pt x="5573" y="3044"/>
                  </a:lnTo>
                  <a:close/>
                  <a:moveTo>
                    <a:pt x="4330" y="11673"/>
                  </a:moveTo>
                  <a:lnTo>
                    <a:pt x="4330" y="12725"/>
                  </a:lnTo>
                  <a:lnTo>
                    <a:pt x="3312" y="12725"/>
                  </a:lnTo>
                  <a:lnTo>
                    <a:pt x="3312" y="11673"/>
                  </a:lnTo>
                  <a:close/>
                  <a:moveTo>
                    <a:pt x="14838" y="11673"/>
                  </a:moveTo>
                  <a:lnTo>
                    <a:pt x="14838" y="12725"/>
                  </a:lnTo>
                  <a:lnTo>
                    <a:pt x="13820" y="12725"/>
                  </a:lnTo>
                  <a:lnTo>
                    <a:pt x="13820" y="11673"/>
                  </a:lnTo>
                  <a:close/>
                  <a:moveTo>
                    <a:pt x="3224" y="1"/>
                  </a:moveTo>
                  <a:cubicBezTo>
                    <a:pt x="2979" y="1"/>
                    <a:pt x="2780" y="199"/>
                    <a:pt x="2780" y="443"/>
                  </a:cubicBezTo>
                  <a:lnTo>
                    <a:pt x="2780" y="1672"/>
                  </a:lnTo>
                  <a:cubicBezTo>
                    <a:pt x="2780" y="1917"/>
                    <a:pt x="2979" y="2116"/>
                    <a:pt x="3224" y="2116"/>
                  </a:cubicBezTo>
                  <a:lnTo>
                    <a:pt x="3529" y="2116"/>
                  </a:lnTo>
                  <a:lnTo>
                    <a:pt x="3529" y="4103"/>
                  </a:lnTo>
                  <a:cubicBezTo>
                    <a:pt x="3529" y="4347"/>
                    <a:pt x="3727" y="4546"/>
                    <a:pt x="3971" y="4546"/>
                  </a:cubicBezTo>
                  <a:lnTo>
                    <a:pt x="5041" y="4546"/>
                  </a:lnTo>
                  <a:lnTo>
                    <a:pt x="5041" y="5597"/>
                  </a:lnTo>
                  <a:lnTo>
                    <a:pt x="1325" y="5597"/>
                  </a:lnTo>
                  <a:lnTo>
                    <a:pt x="1325" y="4245"/>
                  </a:lnTo>
                  <a:lnTo>
                    <a:pt x="1640" y="4245"/>
                  </a:lnTo>
                  <a:cubicBezTo>
                    <a:pt x="1884" y="4245"/>
                    <a:pt x="2082" y="4047"/>
                    <a:pt x="2082" y="3803"/>
                  </a:cubicBezTo>
                  <a:lnTo>
                    <a:pt x="2082" y="2573"/>
                  </a:lnTo>
                  <a:cubicBezTo>
                    <a:pt x="2082" y="2328"/>
                    <a:pt x="1884" y="2130"/>
                    <a:pt x="1640" y="2130"/>
                  </a:cubicBezTo>
                  <a:lnTo>
                    <a:pt x="443" y="2130"/>
                  </a:lnTo>
                  <a:cubicBezTo>
                    <a:pt x="199" y="2130"/>
                    <a:pt x="1" y="2328"/>
                    <a:pt x="1" y="2573"/>
                  </a:cubicBezTo>
                  <a:lnTo>
                    <a:pt x="1" y="3803"/>
                  </a:lnTo>
                  <a:cubicBezTo>
                    <a:pt x="1" y="4047"/>
                    <a:pt x="199" y="4245"/>
                    <a:pt x="443" y="4245"/>
                  </a:cubicBezTo>
                  <a:lnTo>
                    <a:pt x="794" y="4245"/>
                  </a:lnTo>
                  <a:lnTo>
                    <a:pt x="794" y="5686"/>
                  </a:lnTo>
                  <a:cubicBezTo>
                    <a:pt x="794" y="5930"/>
                    <a:pt x="992" y="6129"/>
                    <a:pt x="1236" y="6129"/>
                  </a:cubicBezTo>
                  <a:lnTo>
                    <a:pt x="5041" y="6129"/>
                  </a:lnTo>
                  <a:lnTo>
                    <a:pt x="5041" y="7072"/>
                  </a:lnTo>
                  <a:lnTo>
                    <a:pt x="3971" y="7072"/>
                  </a:lnTo>
                  <a:cubicBezTo>
                    <a:pt x="3824" y="7072"/>
                    <a:pt x="3705" y="7191"/>
                    <a:pt x="3705" y="7338"/>
                  </a:cubicBezTo>
                  <a:cubicBezTo>
                    <a:pt x="3705" y="7485"/>
                    <a:pt x="3824" y="7604"/>
                    <a:pt x="3971" y="7604"/>
                  </a:cubicBezTo>
                  <a:lnTo>
                    <a:pt x="5041" y="7604"/>
                  </a:lnTo>
                  <a:lnTo>
                    <a:pt x="5041" y="8711"/>
                  </a:lnTo>
                  <a:lnTo>
                    <a:pt x="3971" y="8711"/>
                  </a:lnTo>
                  <a:cubicBezTo>
                    <a:pt x="3727" y="8711"/>
                    <a:pt x="3529" y="8909"/>
                    <a:pt x="3529" y="9153"/>
                  </a:cubicBezTo>
                  <a:lnTo>
                    <a:pt x="3529" y="11141"/>
                  </a:lnTo>
                  <a:lnTo>
                    <a:pt x="3224" y="11141"/>
                  </a:lnTo>
                  <a:cubicBezTo>
                    <a:pt x="2979" y="11141"/>
                    <a:pt x="2780" y="11339"/>
                    <a:pt x="2780" y="11583"/>
                  </a:cubicBezTo>
                  <a:lnTo>
                    <a:pt x="2780" y="12812"/>
                  </a:lnTo>
                  <a:cubicBezTo>
                    <a:pt x="2780" y="13057"/>
                    <a:pt x="2979" y="13256"/>
                    <a:pt x="3224" y="13256"/>
                  </a:cubicBezTo>
                  <a:lnTo>
                    <a:pt x="4419" y="13256"/>
                  </a:lnTo>
                  <a:cubicBezTo>
                    <a:pt x="4663" y="13256"/>
                    <a:pt x="4862" y="13057"/>
                    <a:pt x="4862" y="12812"/>
                  </a:cubicBezTo>
                  <a:lnTo>
                    <a:pt x="4862" y="11583"/>
                  </a:lnTo>
                  <a:cubicBezTo>
                    <a:pt x="4862" y="11339"/>
                    <a:pt x="4663" y="11141"/>
                    <a:pt x="4419" y="11141"/>
                  </a:cubicBezTo>
                  <a:lnTo>
                    <a:pt x="4061" y="11141"/>
                  </a:lnTo>
                  <a:lnTo>
                    <a:pt x="4061" y="9242"/>
                  </a:lnTo>
                  <a:lnTo>
                    <a:pt x="5041" y="9242"/>
                  </a:lnTo>
                  <a:lnTo>
                    <a:pt x="5041" y="10301"/>
                  </a:lnTo>
                  <a:cubicBezTo>
                    <a:pt x="5041" y="10545"/>
                    <a:pt x="5240" y="10743"/>
                    <a:pt x="5485" y="10743"/>
                  </a:cubicBezTo>
                  <a:lnTo>
                    <a:pt x="6475" y="10743"/>
                  </a:lnTo>
                  <a:lnTo>
                    <a:pt x="6475" y="11944"/>
                  </a:lnTo>
                  <a:cubicBezTo>
                    <a:pt x="6475" y="12091"/>
                    <a:pt x="6594" y="12210"/>
                    <a:pt x="6740" y="12210"/>
                  </a:cubicBezTo>
                  <a:cubicBezTo>
                    <a:pt x="6887" y="12210"/>
                    <a:pt x="7006" y="12091"/>
                    <a:pt x="7006" y="11944"/>
                  </a:cubicBezTo>
                  <a:lnTo>
                    <a:pt x="7006" y="10743"/>
                  </a:lnTo>
                  <a:lnTo>
                    <a:pt x="8031" y="10743"/>
                  </a:lnTo>
                  <a:lnTo>
                    <a:pt x="8031" y="11944"/>
                  </a:lnTo>
                  <a:cubicBezTo>
                    <a:pt x="8031" y="12091"/>
                    <a:pt x="8150" y="12210"/>
                    <a:pt x="8297" y="12210"/>
                  </a:cubicBezTo>
                  <a:cubicBezTo>
                    <a:pt x="8444" y="12210"/>
                    <a:pt x="8563" y="12091"/>
                    <a:pt x="8563" y="11944"/>
                  </a:cubicBezTo>
                  <a:lnTo>
                    <a:pt x="8563" y="10743"/>
                  </a:lnTo>
                  <a:lnTo>
                    <a:pt x="9588" y="10743"/>
                  </a:lnTo>
                  <a:lnTo>
                    <a:pt x="9588" y="11944"/>
                  </a:lnTo>
                  <a:cubicBezTo>
                    <a:pt x="9588" y="12091"/>
                    <a:pt x="9707" y="12210"/>
                    <a:pt x="9854" y="12210"/>
                  </a:cubicBezTo>
                  <a:cubicBezTo>
                    <a:pt x="10000" y="12210"/>
                    <a:pt x="10119" y="12091"/>
                    <a:pt x="10119" y="11944"/>
                  </a:cubicBezTo>
                  <a:lnTo>
                    <a:pt x="10119" y="10743"/>
                  </a:lnTo>
                  <a:lnTo>
                    <a:pt x="11144" y="10743"/>
                  </a:lnTo>
                  <a:lnTo>
                    <a:pt x="11144" y="11944"/>
                  </a:lnTo>
                  <a:cubicBezTo>
                    <a:pt x="11144" y="12091"/>
                    <a:pt x="11263" y="12210"/>
                    <a:pt x="11410" y="12210"/>
                  </a:cubicBezTo>
                  <a:cubicBezTo>
                    <a:pt x="11557" y="12210"/>
                    <a:pt x="11676" y="12091"/>
                    <a:pt x="11676" y="11944"/>
                  </a:cubicBezTo>
                  <a:lnTo>
                    <a:pt x="11676" y="10743"/>
                  </a:lnTo>
                  <a:lnTo>
                    <a:pt x="12667" y="10743"/>
                  </a:lnTo>
                  <a:cubicBezTo>
                    <a:pt x="12911" y="10743"/>
                    <a:pt x="13109" y="10545"/>
                    <a:pt x="13109" y="10301"/>
                  </a:cubicBezTo>
                  <a:lnTo>
                    <a:pt x="13109" y="9242"/>
                  </a:lnTo>
                  <a:lnTo>
                    <a:pt x="14090" y="9242"/>
                  </a:lnTo>
                  <a:lnTo>
                    <a:pt x="14090" y="11141"/>
                  </a:lnTo>
                  <a:lnTo>
                    <a:pt x="13732" y="11141"/>
                  </a:lnTo>
                  <a:cubicBezTo>
                    <a:pt x="13487" y="11141"/>
                    <a:pt x="13289" y="11339"/>
                    <a:pt x="13289" y="11583"/>
                  </a:cubicBezTo>
                  <a:lnTo>
                    <a:pt x="13289" y="12812"/>
                  </a:lnTo>
                  <a:cubicBezTo>
                    <a:pt x="13289" y="13057"/>
                    <a:pt x="13487" y="13256"/>
                    <a:pt x="13732" y="13256"/>
                  </a:cubicBezTo>
                  <a:lnTo>
                    <a:pt x="14927" y="13256"/>
                  </a:lnTo>
                  <a:cubicBezTo>
                    <a:pt x="15171" y="13256"/>
                    <a:pt x="15370" y="13057"/>
                    <a:pt x="15370" y="12812"/>
                  </a:cubicBezTo>
                  <a:lnTo>
                    <a:pt x="15370" y="11583"/>
                  </a:lnTo>
                  <a:cubicBezTo>
                    <a:pt x="15370" y="11339"/>
                    <a:pt x="15171" y="11141"/>
                    <a:pt x="14927" y="11141"/>
                  </a:cubicBezTo>
                  <a:lnTo>
                    <a:pt x="14622" y="11141"/>
                  </a:lnTo>
                  <a:lnTo>
                    <a:pt x="14622" y="9153"/>
                  </a:lnTo>
                  <a:cubicBezTo>
                    <a:pt x="14622" y="8909"/>
                    <a:pt x="14424" y="8711"/>
                    <a:pt x="14179" y="8711"/>
                  </a:cubicBezTo>
                  <a:lnTo>
                    <a:pt x="13109" y="8711"/>
                  </a:lnTo>
                  <a:lnTo>
                    <a:pt x="13109" y="7604"/>
                  </a:lnTo>
                  <a:lnTo>
                    <a:pt x="14215" y="7604"/>
                  </a:lnTo>
                  <a:cubicBezTo>
                    <a:pt x="14362" y="7604"/>
                    <a:pt x="14481" y="7485"/>
                    <a:pt x="14481" y="7338"/>
                  </a:cubicBezTo>
                  <a:cubicBezTo>
                    <a:pt x="14481" y="7191"/>
                    <a:pt x="14362" y="7072"/>
                    <a:pt x="14215" y="7072"/>
                  </a:cubicBezTo>
                  <a:lnTo>
                    <a:pt x="13109" y="7072"/>
                  </a:lnTo>
                  <a:lnTo>
                    <a:pt x="13109" y="6129"/>
                  </a:lnTo>
                  <a:lnTo>
                    <a:pt x="16914" y="6129"/>
                  </a:lnTo>
                  <a:cubicBezTo>
                    <a:pt x="17159" y="6129"/>
                    <a:pt x="17357" y="5930"/>
                    <a:pt x="17357" y="5686"/>
                  </a:cubicBezTo>
                  <a:lnTo>
                    <a:pt x="17357" y="4245"/>
                  </a:lnTo>
                  <a:lnTo>
                    <a:pt x="17707" y="4245"/>
                  </a:lnTo>
                  <a:cubicBezTo>
                    <a:pt x="17951" y="4245"/>
                    <a:pt x="18150" y="4047"/>
                    <a:pt x="18150" y="3803"/>
                  </a:cubicBezTo>
                  <a:lnTo>
                    <a:pt x="18150" y="2573"/>
                  </a:lnTo>
                  <a:cubicBezTo>
                    <a:pt x="18150" y="2329"/>
                    <a:pt x="17951" y="2130"/>
                    <a:pt x="17707" y="2130"/>
                  </a:cubicBezTo>
                  <a:lnTo>
                    <a:pt x="16511" y="2130"/>
                  </a:lnTo>
                  <a:cubicBezTo>
                    <a:pt x="16267" y="2130"/>
                    <a:pt x="16068" y="2329"/>
                    <a:pt x="16068" y="2574"/>
                  </a:cubicBezTo>
                  <a:lnTo>
                    <a:pt x="16068" y="3803"/>
                  </a:lnTo>
                  <a:cubicBezTo>
                    <a:pt x="16068" y="4047"/>
                    <a:pt x="16267" y="4245"/>
                    <a:pt x="16511" y="4245"/>
                  </a:cubicBezTo>
                  <a:lnTo>
                    <a:pt x="16825" y="4245"/>
                  </a:lnTo>
                  <a:lnTo>
                    <a:pt x="16825" y="5598"/>
                  </a:lnTo>
                  <a:lnTo>
                    <a:pt x="13109" y="5598"/>
                  </a:lnTo>
                  <a:lnTo>
                    <a:pt x="13109" y="4546"/>
                  </a:lnTo>
                  <a:lnTo>
                    <a:pt x="14179" y="4546"/>
                  </a:lnTo>
                  <a:cubicBezTo>
                    <a:pt x="14424" y="4546"/>
                    <a:pt x="14622" y="4347"/>
                    <a:pt x="14622" y="4103"/>
                  </a:cubicBezTo>
                  <a:lnTo>
                    <a:pt x="14622" y="2116"/>
                  </a:lnTo>
                  <a:lnTo>
                    <a:pt x="14928" y="2116"/>
                  </a:lnTo>
                  <a:cubicBezTo>
                    <a:pt x="15172" y="2116"/>
                    <a:pt x="15370" y="1917"/>
                    <a:pt x="15370" y="1672"/>
                  </a:cubicBezTo>
                  <a:lnTo>
                    <a:pt x="15370" y="443"/>
                  </a:lnTo>
                  <a:cubicBezTo>
                    <a:pt x="15370" y="199"/>
                    <a:pt x="15172" y="1"/>
                    <a:pt x="14928" y="1"/>
                  </a:cubicBezTo>
                  <a:lnTo>
                    <a:pt x="13732" y="1"/>
                  </a:lnTo>
                  <a:cubicBezTo>
                    <a:pt x="13487" y="1"/>
                    <a:pt x="13289" y="199"/>
                    <a:pt x="13289" y="443"/>
                  </a:cubicBezTo>
                  <a:lnTo>
                    <a:pt x="13289" y="1672"/>
                  </a:lnTo>
                  <a:cubicBezTo>
                    <a:pt x="13289" y="1917"/>
                    <a:pt x="13487" y="2116"/>
                    <a:pt x="13732" y="2116"/>
                  </a:cubicBezTo>
                  <a:lnTo>
                    <a:pt x="14090" y="2116"/>
                  </a:lnTo>
                  <a:lnTo>
                    <a:pt x="14090" y="4014"/>
                  </a:lnTo>
                  <a:lnTo>
                    <a:pt x="13109" y="4014"/>
                  </a:lnTo>
                  <a:lnTo>
                    <a:pt x="13109" y="2956"/>
                  </a:lnTo>
                  <a:cubicBezTo>
                    <a:pt x="13109" y="2711"/>
                    <a:pt x="12910" y="2512"/>
                    <a:pt x="12667" y="2512"/>
                  </a:cubicBezTo>
                  <a:lnTo>
                    <a:pt x="11676" y="2512"/>
                  </a:lnTo>
                  <a:lnTo>
                    <a:pt x="11676" y="1312"/>
                  </a:lnTo>
                  <a:cubicBezTo>
                    <a:pt x="11676" y="1165"/>
                    <a:pt x="11557" y="1046"/>
                    <a:pt x="11410" y="1046"/>
                  </a:cubicBezTo>
                  <a:cubicBezTo>
                    <a:pt x="11263" y="1046"/>
                    <a:pt x="11144" y="1165"/>
                    <a:pt x="11144" y="1312"/>
                  </a:cubicBezTo>
                  <a:lnTo>
                    <a:pt x="11144" y="2512"/>
                  </a:lnTo>
                  <a:lnTo>
                    <a:pt x="10119" y="2512"/>
                  </a:lnTo>
                  <a:lnTo>
                    <a:pt x="10119" y="1312"/>
                  </a:lnTo>
                  <a:cubicBezTo>
                    <a:pt x="10119" y="1165"/>
                    <a:pt x="10000" y="1046"/>
                    <a:pt x="9854" y="1046"/>
                  </a:cubicBezTo>
                  <a:cubicBezTo>
                    <a:pt x="9707" y="1046"/>
                    <a:pt x="9588" y="1165"/>
                    <a:pt x="9588" y="1312"/>
                  </a:cubicBezTo>
                  <a:lnTo>
                    <a:pt x="9588" y="2512"/>
                  </a:lnTo>
                  <a:lnTo>
                    <a:pt x="8563" y="2512"/>
                  </a:lnTo>
                  <a:lnTo>
                    <a:pt x="8563" y="1312"/>
                  </a:lnTo>
                  <a:cubicBezTo>
                    <a:pt x="8563" y="1165"/>
                    <a:pt x="8444" y="1046"/>
                    <a:pt x="8297" y="1046"/>
                  </a:cubicBezTo>
                  <a:cubicBezTo>
                    <a:pt x="8150" y="1046"/>
                    <a:pt x="8031" y="1165"/>
                    <a:pt x="8031" y="1312"/>
                  </a:cubicBezTo>
                  <a:lnTo>
                    <a:pt x="8031" y="2512"/>
                  </a:lnTo>
                  <a:lnTo>
                    <a:pt x="7006" y="2512"/>
                  </a:lnTo>
                  <a:lnTo>
                    <a:pt x="7006" y="1312"/>
                  </a:lnTo>
                  <a:cubicBezTo>
                    <a:pt x="7006" y="1165"/>
                    <a:pt x="6887" y="1046"/>
                    <a:pt x="6740" y="1046"/>
                  </a:cubicBezTo>
                  <a:cubicBezTo>
                    <a:pt x="6594" y="1046"/>
                    <a:pt x="6475" y="1165"/>
                    <a:pt x="6475" y="1312"/>
                  </a:cubicBezTo>
                  <a:lnTo>
                    <a:pt x="6475" y="2512"/>
                  </a:lnTo>
                  <a:lnTo>
                    <a:pt x="5485" y="2512"/>
                  </a:lnTo>
                  <a:cubicBezTo>
                    <a:pt x="5240" y="2512"/>
                    <a:pt x="5041" y="2711"/>
                    <a:pt x="5041" y="2956"/>
                  </a:cubicBezTo>
                  <a:lnTo>
                    <a:pt x="5041" y="4014"/>
                  </a:lnTo>
                  <a:lnTo>
                    <a:pt x="4061" y="4014"/>
                  </a:lnTo>
                  <a:lnTo>
                    <a:pt x="4061" y="2116"/>
                  </a:lnTo>
                  <a:lnTo>
                    <a:pt x="4419" y="2116"/>
                  </a:lnTo>
                  <a:cubicBezTo>
                    <a:pt x="4663" y="2116"/>
                    <a:pt x="4863" y="1917"/>
                    <a:pt x="4863" y="1672"/>
                  </a:cubicBezTo>
                  <a:lnTo>
                    <a:pt x="4863" y="443"/>
                  </a:lnTo>
                  <a:cubicBezTo>
                    <a:pt x="4863" y="199"/>
                    <a:pt x="4663" y="1"/>
                    <a:pt x="4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80;p45">
              <a:extLst>
                <a:ext uri="{FF2B5EF4-FFF2-40B4-BE49-F238E27FC236}">
                  <a16:creationId xmlns:a16="http://schemas.microsoft.com/office/drawing/2014/main" id="{47389BB8-7EB7-512A-C546-AAEE9A868B4B}"/>
                </a:ext>
              </a:extLst>
            </p:cNvPr>
            <p:cNvSpPr/>
            <p:nvPr/>
          </p:nvSpPr>
          <p:spPr>
            <a:xfrm>
              <a:off x="4475325" y="3460898"/>
              <a:ext cx="89983" cy="132703"/>
            </a:xfrm>
            <a:custGeom>
              <a:avLst/>
              <a:gdLst/>
              <a:ahLst/>
              <a:cxnLst/>
              <a:rect l="l" t="t" r="r" b="b"/>
              <a:pathLst>
                <a:path w="2713" h="4001" extrusionOk="0">
                  <a:moveTo>
                    <a:pt x="2181" y="2417"/>
                  </a:moveTo>
                  <a:lnTo>
                    <a:pt x="2181" y="3468"/>
                  </a:lnTo>
                  <a:lnTo>
                    <a:pt x="1162" y="3468"/>
                  </a:lnTo>
                  <a:lnTo>
                    <a:pt x="1162" y="2417"/>
                  </a:lnTo>
                  <a:close/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1389" y="533"/>
                  </a:lnTo>
                  <a:lnTo>
                    <a:pt x="1389" y="1885"/>
                  </a:lnTo>
                  <a:lnTo>
                    <a:pt x="1074" y="1885"/>
                  </a:lnTo>
                  <a:cubicBezTo>
                    <a:pt x="830" y="1885"/>
                    <a:pt x="631" y="2083"/>
                    <a:pt x="631" y="2327"/>
                  </a:cubicBezTo>
                  <a:lnTo>
                    <a:pt x="631" y="3556"/>
                  </a:lnTo>
                  <a:cubicBezTo>
                    <a:pt x="631" y="3801"/>
                    <a:pt x="830" y="4000"/>
                    <a:pt x="1074" y="4000"/>
                  </a:cubicBezTo>
                  <a:lnTo>
                    <a:pt x="2270" y="4000"/>
                  </a:lnTo>
                  <a:cubicBezTo>
                    <a:pt x="2514" y="4000"/>
                    <a:pt x="2713" y="3801"/>
                    <a:pt x="2713" y="3556"/>
                  </a:cubicBezTo>
                  <a:lnTo>
                    <a:pt x="2713" y="2327"/>
                  </a:lnTo>
                  <a:cubicBezTo>
                    <a:pt x="2713" y="2083"/>
                    <a:pt x="2514" y="1885"/>
                    <a:pt x="2270" y="1885"/>
                  </a:cubicBezTo>
                  <a:lnTo>
                    <a:pt x="1920" y="1885"/>
                  </a:lnTo>
                  <a:lnTo>
                    <a:pt x="1920" y="443"/>
                  </a:lnTo>
                  <a:cubicBezTo>
                    <a:pt x="1920" y="199"/>
                    <a:pt x="1722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81;p45">
              <a:extLst>
                <a:ext uri="{FF2B5EF4-FFF2-40B4-BE49-F238E27FC236}">
                  <a16:creationId xmlns:a16="http://schemas.microsoft.com/office/drawing/2014/main" id="{A0B93AF1-5D62-FDC9-DEFD-6876D056A7D3}"/>
                </a:ext>
              </a:extLst>
            </p:cNvPr>
            <p:cNvSpPr/>
            <p:nvPr/>
          </p:nvSpPr>
          <p:spPr>
            <a:xfrm>
              <a:off x="3963285" y="3460898"/>
              <a:ext cx="91177" cy="132703"/>
            </a:xfrm>
            <a:custGeom>
              <a:avLst/>
              <a:gdLst/>
              <a:ahLst/>
              <a:cxnLst/>
              <a:rect l="l" t="t" r="r" b="b"/>
              <a:pathLst>
                <a:path w="2749" h="4001" extrusionOk="0">
                  <a:moveTo>
                    <a:pt x="1551" y="2417"/>
                  </a:moveTo>
                  <a:lnTo>
                    <a:pt x="1551" y="3468"/>
                  </a:lnTo>
                  <a:lnTo>
                    <a:pt x="533" y="3468"/>
                  </a:lnTo>
                  <a:lnTo>
                    <a:pt x="533" y="2417"/>
                  </a:lnTo>
                  <a:close/>
                  <a:moveTo>
                    <a:pt x="1237" y="1"/>
                  </a:moveTo>
                  <a:cubicBezTo>
                    <a:pt x="993" y="1"/>
                    <a:pt x="794" y="199"/>
                    <a:pt x="794" y="443"/>
                  </a:cubicBezTo>
                  <a:lnTo>
                    <a:pt x="794" y="1885"/>
                  </a:lnTo>
                  <a:lnTo>
                    <a:pt x="444" y="1885"/>
                  </a:lnTo>
                  <a:cubicBezTo>
                    <a:pt x="200" y="1885"/>
                    <a:pt x="1" y="2083"/>
                    <a:pt x="1" y="2327"/>
                  </a:cubicBezTo>
                  <a:lnTo>
                    <a:pt x="1" y="3558"/>
                  </a:lnTo>
                  <a:cubicBezTo>
                    <a:pt x="1" y="3802"/>
                    <a:pt x="200" y="4000"/>
                    <a:pt x="444" y="4000"/>
                  </a:cubicBezTo>
                  <a:lnTo>
                    <a:pt x="1640" y="4000"/>
                  </a:lnTo>
                  <a:cubicBezTo>
                    <a:pt x="1884" y="4000"/>
                    <a:pt x="2083" y="3802"/>
                    <a:pt x="2083" y="3558"/>
                  </a:cubicBezTo>
                  <a:lnTo>
                    <a:pt x="2083" y="2327"/>
                  </a:lnTo>
                  <a:cubicBezTo>
                    <a:pt x="2083" y="2083"/>
                    <a:pt x="1884" y="1885"/>
                    <a:pt x="1640" y="1885"/>
                  </a:cubicBezTo>
                  <a:lnTo>
                    <a:pt x="1325" y="1885"/>
                  </a:lnTo>
                  <a:lnTo>
                    <a:pt x="1325" y="533"/>
                  </a:lnTo>
                  <a:lnTo>
                    <a:pt x="2483" y="533"/>
                  </a:lnTo>
                  <a:cubicBezTo>
                    <a:pt x="2629" y="533"/>
                    <a:pt x="2748" y="414"/>
                    <a:pt x="2748" y="267"/>
                  </a:cubicBezTo>
                  <a:cubicBezTo>
                    <a:pt x="2748" y="120"/>
                    <a:pt x="2629" y="1"/>
                    <a:pt x="2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82;p45">
              <a:extLst>
                <a:ext uri="{FF2B5EF4-FFF2-40B4-BE49-F238E27FC236}">
                  <a16:creationId xmlns:a16="http://schemas.microsoft.com/office/drawing/2014/main" id="{7B3B65C5-D14C-1D0A-0B12-4C548B0BFA5C}"/>
                </a:ext>
              </a:extLst>
            </p:cNvPr>
            <p:cNvSpPr/>
            <p:nvPr/>
          </p:nvSpPr>
          <p:spPr>
            <a:xfrm>
              <a:off x="4183650" y="3363982"/>
              <a:ext cx="161294" cy="164378"/>
            </a:xfrm>
            <a:custGeom>
              <a:avLst/>
              <a:gdLst/>
              <a:ahLst/>
              <a:cxnLst/>
              <a:rect l="l" t="t" r="r" b="b"/>
              <a:pathLst>
                <a:path w="4863" h="4956" extrusionOk="0">
                  <a:moveTo>
                    <a:pt x="1625" y="3298"/>
                  </a:moveTo>
                  <a:lnTo>
                    <a:pt x="1625" y="4424"/>
                  </a:lnTo>
                  <a:lnTo>
                    <a:pt x="533" y="4424"/>
                  </a:lnTo>
                  <a:lnTo>
                    <a:pt x="533" y="3298"/>
                  </a:lnTo>
                  <a:close/>
                  <a:moveTo>
                    <a:pt x="444" y="1"/>
                  </a:moveTo>
                  <a:cubicBezTo>
                    <a:pt x="200" y="1"/>
                    <a:pt x="1" y="200"/>
                    <a:pt x="1" y="444"/>
                  </a:cubicBezTo>
                  <a:lnTo>
                    <a:pt x="1" y="4513"/>
                  </a:lnTo>
                  <a:cubicBezTo>
                    <a:pt x="1" y="4758"/>
                    <a:pt x="200" y="4956"/>
                    <a:pt x="444" y="4956"/>
                  </a:cubicBezTo>
                  <a:lnTo>
                    <a:pt x="4420" y="4956"/>
                  </a:lnTo>
                  <a:cubicBezTo>
                    <a:pt x="4664" y="4956"/>
                    <a:pt x="4863" y="4758"/>
                    <a:pt x="4863" y="4513"/>
                  </a:cubicBezTo>
                  <a:lnTo>
                    <a:pt x="4863" y="2834"/>
                  </a:lnTo>
                  <a:cubicBezTo>
                    <a:pt x="4863" y="2687"/>
                    <a:pt x="4743" y="2568"/>
                    <a:pt x="4597" y="2568"/>
                  </a:cubicBezTo>
                  <a:cubicBezTo>
                    <a:pt x="4450" y="2568"/>
                    <a:pt x="4331" y="2687"/>
                    <a:pt x="4331" y="2834"/>
                  </a:cubicBezTo>
                  <a:lnTo>
                    <a:pt x="4331" y="4424"/>
                  </a:lnTo>
                  <a:lnTo>
                    <a:pt x="2157" y="4424"/>
                  </a:lnTo>
                  <a:lnTo>
                    <a:pt x="2157" y="3032"/>
                  </a:lnTo>
                  <a:cubicBezTo>
                    <a:pt x="2157" y="2885"/>
                    <a:pt x="2038" y="2766"/>
                    <a:pt x="1891" y="2766"/>
                  </a:cubicBezTo>
                  <a:lnTo>
                    <a:pt x="534" y="2766"/>
                  </a:lnTo>
                  <a:lnTo>
                    <a:pt x="534" y="533"/>
                  </a:lnTo>
                  <a:lnTo>
                    <a:pt x="4332" y="533"/>
                  </a:lnTo>
                  <a:lnTo>
                    <a:pt x="4332" y="1274"/>
                  </a:lnTo>
                  <a:cubicBezTo>
                    <a:pt x="4331" y="1420"/>
                    <a:pt x="4450" y="1539"/>
                    <a:pt x="4597" y="1539"/>
                  </a:cubicBezTo>
                  <a:cubicBezTo>
                    <a:pt x="4743" y="1539"/>
                    <a:pt x="4863" y="1420"/>
                    <a:pt x="4863" y="1274"/>
                  </a:cubicBezTo>
                  <a:lnTo>
                    <a:pt x="4863" y="444"/>
                  </a:lnTo>
                  <a:cubicBezTo>
                    <a:pt x="4863" y="200"/>
                    <a:pt x="4664" y="1"/>
                    <a:pt x="4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65661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D3AF0787-44F6-C65A-8643-2FF04377E23C}"/>
              </a:ext>
            </a:extLst>
          </p:cNvPr>
          <p:cNvSpPr/>
          <p:nvPr/>
        </p:nvSpPr>
        <p:spPr>
          <a:xfrm>
            <a:off x="1923199" y="3654253"/>
            <a:ext cx="5234474" cy="543420"/>
          </a:xfrm>
          <a:prstGeom prst="rect">
            <a:avLst/>
          </a:prstGeom>
          <a:solidFill>
            <a:srgbClr val="27173A"/>
          </a:solidFill>
          <a:ln>
            <a:solidFill>
              <a:srgbClr val="2717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81" name="Google Shape;2281;p63"/>
          <p:cNvSpPr txBox="1">
            <a:spLocks noGrp="1"/>
          </p:cNvSpPr>
          <p:nvPr>
            <p:ph type="title"/>
          </p:nvPr>
        </p:nvSpPr>
        <p:spPr>
          <a:xfrm>
            <a:off x="2284438" y="89300"/>
            <a:ext cx="4730322" cy="10657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Fontes</a:t>
            </a:r>
          </a:p>
        </p:txBody>
      </p:sp>
      <p:pic>
        <p:nvPicPr>
          <p:cNvPr id="2297" name="Google Shape;2297;p6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35852" y="3205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8" name="Google Shape;2298;p63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p63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0" name="Google Shape;2300;p63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6875374" y="1900953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1" name="Google Shape;2301;p63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20007379">
            <a:off x="1233591" y="3674333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2" name="Google Shape;2302;p63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2303" name="Google Shape;2303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5" name="Google Shape;2305;p63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2306" name="Google Shape;2306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8" name="Google Shape;2308;p63"/>
          <p:cNvGrpSpPr/>
          <p:nvPr/>
        </p:nvGrpSpPr>
        <p:grpSpPr>
          <a:xfrm>
            <a:off x="568086" y="2595085"/>
            <a:ext cx="76825" cy="76800"/>
            <a:chOff x="3104875" y="1099400"/>
            <a:chExt cx="76825" cy="76800"/>
          </a:xfrm>
        </p:grpSpPr>
        <p:sp>
          <p:nvSpPr>
            <p:cNvPr id="2309" name="Google Shape;2309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C73BF690-5331-67B3-43E4-204EC6CDC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8695" y="1776540"/>
            <a:ext cx="5746323" cy="2229921"/>
          </a:xfrm>
        </p:spPr>
        <p:txBody>
          <a:bodyPr/>
          <a:lstStyle/>
          <a:p>
            <a:r>
              <a:rPr lang="pt-BR" sz="800" dirty="0">
                <a:cs typeface="Arial"/>
                <a:hlinkClick r:id="rId8"/>
              </a:rPr>
              <a:t>https://www.kaspersky.com.br/resource-center/definitions/what-is-cyber-security</a:t>
            </a:r>
            <a:endParaRPr lang="pt-BR" sz="800" dirty="0">
              <a:cs typeface="Arial"/>
            </a:endParaRPr>
          </a:p>
          <a:p>
            <a:endParaRPr lang="pt-BR" sz="800" dirty="0">
              <a:latin typeface="Montserrat" panose="00000500000000000000" pitchFamily="2" charset="0"/>
              <a:cs typeface="Arial"/>
            </a:endParaRPr>
          </a:p>
          <a:p>
            <a:r>
              <a:rPr lang="pt-BR" sz="800" dirty="0">
                <a:cs typeface="Arial"/>
                <a:hlinkClick r:id="rId9"/>
              </a:rPr>
              <a:t>https://www.hivenet.com/pt/post/why-cybersecurity-is-important-key-reasons-you-cant-ignore</a:t>
            </a:r>
            <a:endParaRPr lang="pt-BR" sz="800" dirty="0">
              <a:cs typeface="Arial"/>
            </a:endParaRPr>
          </a:p>
          <a:p>
            <a:endParaRPr lang="pt-BR" sz="800" dirty="0">
              <a:latin typeface="Montserrat" panose="00000500000000000000" pitchFamily="2" charset="0"/>
              <a:cs typeface="Arial"/>
            </a:endParaRPr>
          </a:p>
          <a:p>
            <a:r>
              <a:rPr lang="pt-BR" sz="800" dirty="0">
                <a:cs typeface="Arial"/>
                <a:hlinkClick r:id="rId10"/>
              </a:rPr>
              <a:t>https://blog.dsacademy.com.br/10-casos-de-uso-de-inteligencia-artificial-na-seguranca-cibernetica/</a:t>
            </a:r>
            <a:endParaRPr lang="pt-BR" sz="800" dirty="0">
              <a:cs typeface="Arial"/>
            </a:endParaRPr>
          </a:p>
          <a:p>
            <a:endParaRPr lang="pt-BR" sz="800" dirty="0">
              <a:latin typeface="Montserrat" panose="00000500000000000000" pitchFamily="2" charset="0"/>
              <a:cs typeface="Arial"/>
            </a:endParaRPr>
          </a:p>
          <a:p>
            <a:r>
              <a:rPr lang="pt-BR" sz="800" dirty="0">
                <a:cs typeface="Arial"/>
                <a:hlinkClick r:id="rId11"/>
              </a:rPr>
              <a:t>https://www.integrasul.com.br/blog/desafios-e-oportunidades-do-uso-da-ia-na-ciberseguranca</a:t>
            </a:r>
            <a:endParaRPr lang="pt-BR" sz="800" dirty="0">
              <a:cs typeface="Arial"/>
            </a:endParaRPr>
          </a:p>
          <a:p>
            <a:endParaRPr lang="pt-BR" sz="800" dirty="0">
              <a:latin typeface="Montserrat" panose="00000500000000000000" pitchFamily="2" charset="0"/>
              <a:cs typeface="Arial"/>
            </a:endParaRPr>
          </a:p>
          <a:p>
            <a:r>
              <a:rPr lang="pt-BR" sz="800" dirty="0">
                <a:cs typeface="Arial"/>
                <a:hlinkClick r:id="rId12"/>
              </a:rPr>
              <a:t>https://www.envisionare.com.br/blog/o-papel-da-intelig%C3%AAncia-artificial-na-detec%C3%A7%C3%A3oe-preven%C3%A7%C3%A3o-de-amea%C3%A7as-cibern%C3%A9ticas</a:t>
            </a:r>
            <a:endParaRPr lang="pt-BR" sz="800" dirty="0">
              <a:cs typeface="Arial"/>
            </a:endParaRPr>
          </a:p>
          <a:p>
            <a:endParaRPr lang="pt-BR" sz="800" dirty="0">
              <a:latin typeface="Montserrat" panose="00000500000000000000" pitchFamily="2" charset="0"/>
              <a:cs typeface="Arial"/>
            </a:endParaRPr>
          </a:p>
          <a:p>
            <a:r>
              <a:rPr lang="pt-BR" sz="800" dirty="0">
                <a:hlinkClick r:id="rId13"/>
              </a:rPr>
              <a:t>Inteligência Artificial na Cibersegurança: 5 Benefícios e 5 Desafios - Blog Avant Services</a:t>
            </a:r>
          </a:p>
          <a:p>
            <a:endParaRPr lang="pt-BR" sz="800" dirty="0">
              <a:latin typeface="Montserrat" panose="00000500000000000000" pitchFamily="2" charset="0"/>
              <a:hlinkClick r:id="rId13"/>
            </a:endParaRPr>
          </a:p>
          <a:p>
            <a:r>
              <a:rPr lang="pt-BR" sz="800" dirty="0">
                <a:hlinkClick r:id="rId14"/>
              </a:rPr>
              <a:t>Especialistas apontam IA como arma para proteger sistemas de hackers sofisticados</a:t>
            </a:r>
          </a:p>
          <a:p>
            <a:endParaRPr lang="pt-BR" sz="800" dirty="0">
              <a:latin typeface="Montserrat" panose="00000500000000000000" pitchFamily="2" charset="0"/>
              <a:hlinkClick r:id="rId14"/>
            </a:endParaRPr>
          </a:p>
          <a:p>
            <a:r>
              <a:rPr lang="pt-BR" sz="800" dirty="0">
                <a:hlinkClick r:id="rId15"/>
              </a:rPr>
              <a:t>Uso de Inteligência Artificial por Hackers: Uma Nova Era de Ameaças Cibernéticas - DANRESA Portal</a:t>
            </a:r>
          </a:p>
          <a:p>
            <a:endParaRPr lang="pt-BR" sz="800" dirty="0">
              <a:latin typeface="Montserrat" panose="00000500000000000000" pitchFamily="2" charset="0"/>
              <a:hlinkClick r:id="rId15"/>
            </a:endParaRPr>
          </a:p>
          <a:p>
            <a:r>
              <a:rPr lang="pt-BR" sz="800" dirty="0" err="1">
                <a:hlinkClick r:id="rId16"/>
              </a:rPr>
              <a:t>Machine</a:t>
            </a:r>
            <a:r>
              <a:rPr lang="pt-BR" sz="800" dirty="0">
                <a:hlinkClick r:id="rId16"/>
              </a:rPr>
              <a:t> Learning e IA na Segurança Cibernética: Integração no auxílio à detecção e prevenção de ameaças cibernéticas</a:t>
            </a:r>
            <a:endParaRPr lang="pt-BR" sz="800" dirty="0"/>
          </a:p>
          <a:p>
            <a:endParaRPr lang="pt-BR" sz="800" dirty="0">
              <a:cs typeface="Arial"/>
            </a:endParaRPr>
          </a:p>
          <a:p>
            <a:r>
              <a:rPr lang="pt-BR" sz="800" dirty="0">
                <a:cs typeface="Arial"/>
                <a:hlinkClick r:id="rId17"/>
              </a:rPr>
              <a:t>https://www.microsoft.com/security/blog/tag/zero-trust//</a:t>
            </a:r>
            <a:endParaRPr lang="pt-BR" sz="800" dirty="0">
              <a:cs typeface="Arial"/>
            </a:endParaRPr>
          </a:p>
          <a:p>
            <a:endParaRPr lang="pt-BR" sz="800" dirty="0">
              <a:cs typeface="Arial"/>
            </a:endParaRPr>
          </a:p>
          <a:p>
            <a:r>
              <a:rPr lang="pt-BR" sz="800" dirty="0">
                <a:cs typeface="Arial"/>
                <a:hlinkClick r:id="rId18"/>
              </a:rPr>
              <a:t>https://www.cisa.gov/zero-trust</a:t>
            </a:r>
            <a:endParaRPr lang="pt-BR" sz="800" dirty="0">
              <a:cs typeface="Arial"/>
            </a:endParaRPr>
          </a:p>
          <a:p>
            <a:endParaRPr lang="pt-BR" sz="800" dirty="0">
              <a:cs typeface="Arial"/>
            </a:endParaRPr>
          </a:p>
          <a:p>
            <a:r>
              <a:rPr lang="pt-BR" sz="800" dirty="0">
                <a:cs typeface="Arial"/>
                <a:hlinkClick r:id="rId10"/>
              </a:rPr>
              <a:t>https://blog.dsacademy.com.br/10-casos-de-uso-de-inteligencia-artificial-na-seguranca-cibernetica/</a:t>
            </a:r>
            <a:endParaRPr lang="pt-BR" sz="800" dirty="0">
              <a:cs typeface="Arial"/>
            </a:endParaRPr>
          </a:p>
          <a:p>
            <a:endParaRPr lang="pt-BR" sz="800" dirty="0">
              <a:cs typeface="Arial"/>
            </a:endParaRPr>
          </a:p>
          <a:p>
            <a:r>
              <a:rPr lang="pt-BR" sz="800" dirty="0">
                <a:cs typeface="Arial"/>
              </a:rPr>
              <a:t>https://www.kaspersky.com.br/resource-center/definitions/what-is-cyber-security/</a:t>
            </a:r>
          </a:p>
          <a:p>
            <a:endParaRPr lang="pt-BR" dirty="0"/>
          </a:p>
          <a:p>
            <a:pPr algn="l"/>
            <a:endParaRPr lang="pt-BR" dirty="0"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480111" y="2172572"/>
            <a:ext cx="5312744" cy="13780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Segurança </a:t>
            </a:r>
            <a:r>
              <a:rPr lang="en" dirty="0" err="1"/>
              <a:t>Cibernética</a:t>
            </a:r>
            <a:r>
              <a:rPr lang="en" dirty="0"/>
              <a:t> e IA</a:t>
            </a:r>
            <a:endParaRPr lang="pt-BR" dirty="0"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834926" y="3986886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39"/>
          <p:cNvSpPr/>
          <p:nvPr/>
        </p:nvSpPr>
        <p:spPr>
          <a:xfrm rot="5400000">
            <a:off x="2223260" y="2082133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9"/>
          <p:cNvSpPr/>
          <p:nvPr/>
        </p:nvSpPr>
        <p:spPr>
          <a:xfrm rot="5400000">
            <a:off x="6055394" y="2180912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Definição</a:t>
            </a:r>
            <a:r>
              <a:rPr lang="en" dirty="0"/>
              <a:t> e </a:t>
            </a:r>
            <a:r>
              <a:rPr lang="en" dirty="0" err="1"/>
              <a:t>aplicação</a:t>
            </a:r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4"/>
          </p:nvPr>
        </p:nvSpPr>
        <p:spPr>
          <a:xfrm>
            <a:off x="1202155" y="3227119"/>
            <a:ext cx="3005367" cy="4501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600" dirty="0"/>
              <a:t>O que é </a:t>
            </a:r>
            <a:r>
              <a:rPr lang="en" sz="1600" dirty="0" err="1"/>
              <a:t>segurança</a:t>
            </a:r>
            <a:r>
              <a:rPr lang="en" sz="1600" dirty="0"/>
              <a:t> </a:t>
            </a:r>
            <a:r>
              <a:rPr lang="en" sz="1600" dirty="0" err="1"/>
              <a:t>cibernética</a:t>
            </a:r>
            <a:r>
              <a:rPr lang="en" sz="1600" dirty="0"/>
              <a:t>?</a:t>
            </a:r>
          </a:p>
        </p:txBody>
      </p:sp>
      <p:grpSp>
        <p:nvGrpSpPr>
          <p:cNvPr id="1334" name="Google Shape;1334;p39"/>
          <p:cNvGrpSpPr/>
          <p:nvPr/>
        </p:nvGrpSpPr>
        <p:grpSpPr>
          <a:xfrm>
            <a:off x="2435539" y="2195422"/>
            <a:ext cx="531542" cy="602023"/>
            <a:chOff x="4020665" y="1431080"/>
            <a:chExt cx="531542" cy="602023"/>
          </a:xfrm>
        </p:grpSpPr>
        <p:sp>
          <p:nvSpPr>
            <p:cNvPr id="1335" name="Google Shape;1335;p39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9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0" name="Google Shape;1350;p39"/>
          <p:cNvGrpSpPr/>
          <p:nvPr/>
        </p:nvGrpSpPr>
        <p:grpSpPr>
          <a:xfrm>
            <a:off x="6238088" y="2294234"/>
            <a:ext cx="590713" cy="601957"/>
            <a:chOff x="1230449" y="2288393"/>
            <a:chExt cx="590713" cy="601957"/>
          </a:xfrm>
        </p:grpSpPr>
        <p:sp>
          <p:nvSpPr>
            <p:cNvPr id="1351" name="Google Shape;1351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39"/>
          <p:cNvGrpSpPr/>
          <p:nvPr/>
        </p:nvGrpSpPr>
        <p:grpSpPr>
          <a:xfrm rot="1891135">
            <a:off x="1318093" y="4313651"/>
            <a:ext cx="76828" cy="76803"/>
            <a:chOff x="3104875" y="1099400"/>
            <a:chExt cx="76825" cy="76800"/>
          </a:xfrm>
        </p:grpSpPr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1" name="Google Shape;1381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644119" y="4080364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31;p39">
            <a:extLst>
              <a:ext uri="{FF2B5EF4-FFF2-40B4-BE49-F238E27FC236}">
                <a16:creationId xmlns:a16="http://schemas.microsoft.com/office/drawing/2014/main" id="{2EBF47EF-D3FC-F628-3D97-0220C10E1ED9}"/>
              </a:ext>
            </a:extLst>
          </p:cNvPr>
          <p:cNvSpPr txBox="1">
            <a:spLocks/>
          </p:cNvSpPr>
          <p:nvPr/>
        </p:nvSpPr>
        <p:spPr>
          <a:xfrm>
            <a:off x="5030500" y="3132576"/>
            <a:ext cx="3005367" cy="45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 sz="1600"/>
              <a:t>Como a IA se </a:t>
            </a:r>
            <a:r>
              <a:rPr lang="en" sz="1600" dirty="0" err="1"/>
              <a:t>aplica</a:t>
            </a:r>
            <a:r>
              <a:rPr lang="en" sz="1600" dirty="0"/>
              <a:t>?</a:t>
            </a:r>
            <a:endParaRPr lang="pt-B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324;p39">
            <a:extLst>
              <a:ext uri="{FF2B5EF4-FFF2-40B4-BE49-F238E27FC236}">
                <a16:creationId xmlns:a16="http://schemas.microsoft.com/office/drawing/2014/main" id="{AD690152-B1C0-65CF-80D3-A8D8671A0588}"/>
              </a:ext>
            </a:extLst>
          </p:cNvPr>
          <p:cNvSpPr/>
          <p:nvPr/>
        </p:nvSpPr>
        <p:spPr>
          <a:xfrm rot="5400000">
            <a:off x="2357315" y="1574134"/>
            <a:ext cx="850267" cy="807434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324;p39">
            <a:extLst>
              <a:ext uri="{FF2B5EF4-FFF2-40B4-BE49-F238E27FC236}">
                <a16:creationId xmlns:a16="http://schemas.microsoft.com/office/drawing/2014/main" id="{B16C3C9A-E686-AE47-57F9-AA703F304F27}"/>
              </a:ext>
            </a:extLst>
          </p:cNvPr>
          <p:cNvSpPr/>
          <p:nvPr/>
        </p:nvSpPr>
        <p:spPr>
          <a:xfrm rot="5400000">
            <a:off x="4438704" y="3055801"/>
            <a:ext cx="850267" cy="807434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44"/>
          <p:cNvSpPr txBox="1">
            <a:spLocks noGrp="1"/>
          </p:cNvSpPr>
          <p:nvPr>
            <p:ph type="title"/>
          </p:nvPr>
        </p:nvSpPr>
        <p:spPr>
          <a:xfrm>
            <a:off x="720000" y="3348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 Papel da </a:t>
            </a:r>
            <a:r>
              <a:rPr lang="en"/>
              <a:t>I.A</a:t>
            </a:r>
            <a:r>
              <a:rPr lang="en" dirty="0"/>
              <a:t> </a:t>
            </a:r>
            <a:r>
              <a:rPr lang="en" dirty="0" err="1"/>
              <a:t>na</a:t>
            </a:r>
            <a:r>
              <a:rPr lang="en" dirty="0"/>
              <a:t> Segurança </a:t>
            </a:r>
            <a:r>
              <a:rPr lang="en" dirty="0" err="1"/>
              <a:t>Cibernética</a:t>
            </a:r>
            <a:endParaRPr lang="pt-BR" dirty="0" err="1"/>
          </a:p>
        </p:txBody>
      </p:sp>
      <p:sp>
        <p:nvSpPr>
          <p:cNvPr id="1528" name="Google Shape;1528;p44"/>
          <p:cNvSpPr txBox="1">
            <a:spLocks noGrp="1"/>
          </p:cNvSpPr>
          <p:nvPr>
            <p:ph type="subTitle" idx="6"/>
          </p:nvPr>
        </p:nvSpPr>
        <p:spPr>
          <a:xfrm>
            <a:off x="2785437" y="3971198"/>
            <a:ext cx="4048444" cy="8452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600" dirty="0" err="1"/>
              <a:t>Aprendizado</a:t>
            </a:r>
            <a:r>
              <a:rPr lang="en" sz="1600" dirty="0"/>
              <a:t> de </a:t>
            </a:r>
            <a:r>
              <a:rPr lang="en" sz="1600" dirty="0" err="1"/>
              <a:t>máquina</a:t>
            </a:r>
            <a:r>
              <a:rPr lang="en" sz="1600" dirty="0"/>
              <a:t> e </a:t>
            </a:r>
            <a:r>
              <a:rPr lang="en" sz="1600" dirty="0" err="1"/>
              <a:t>análise</a:t>
            </a:r>
            <a:r>
              <a:rPr lang="en" sz="1600" dirty="0"/>
              <a:t> </a:t>
            </a:r>
            <a:r>
              <a:rPr lang="en" sz="1600" dirty="0" err="1"/>
              <a:t>comportamental</a:t>
            </a:r>
            <a:endParaRPr lang="pt-BR" sz="1600" dirty="0" err="1"/>
          </a:p>
        </p:txBody>
      </p:sp>
      <p:sp>
        <p:nvSpPr>
          <p:cNvPr id="1529" name="Google Shape;1529;p44"/>
          <p:cNvSpPr txBox="1">
            <a:spLocks noGrp="1"/>
          </p:cNvSpPr>
          <p:nvPr>
            <p:ph type="subTitle" idx="5"/>
          </p:nvPr>
        </p:nvSpPr>
        <p:spPr>
          <a:xfrm>
            <a:off x="1247325" y="2474298"/>
            <a:ext cx="3258223" cy="6335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600" dirty="0" err="1"/>
              <a:t>Automação</a:t>
            </a:r>
            <a:r>
              <a:rPr lang="en" sz="1600" dirty="0"/>
              <a:t> </a:t>
            </a:r>
            <a:r>
              <a:rPr lang="en" sz="1600" dirty="0" err="1"/>
              <a:t>na</a:t>
            </a:r>
            <a:r>
              <a:rPr lang="en" sz="1600" dirty="0"/>
              <a:t> </a:t>
            </a:r>
            <a:r>
              <a:rPr lang="en" sz="1600" dirty="0" err="1"/>
              <a:t>detecção</a:t>
            </a:r>
            <a:r>
              <a:rPr lang="en" sz="1600" dirty="0"/>
              <a:t> de </a:t>
            </a:r>
            <a:r>
              <a:rPr lang="en" sz="1600" dirty="0" err="1"/>
              <a:t>ameaças</a:t>
            </a:r>
            <a:endParaRPr lang="pt-BR" sz="1600" dirty="0" err="1"/>
          </a:p>
        </p:txBody>
      </p:sp>
      <p:grpSp>
        <p:nvGrpSpPr>
          <p:cNvPr id="1535" name="Google Shape;1535;p44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36" name="Google Shape;1536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4"/>
          <p:cNvGrpSpPr/>
          <p:nvPr/>
        </p:nvGrpSpPr>
        <p:grpSpPr>
          <a:xfrm>
            <a:off x="1651428" y="4627852"/>
            <a:ext cx="76825" cy="76800"/>
            <a:chOff x="3104875" y="1099400"/>
            <a:chExt cx="76825" cy="76800"/>
          </a:xfrm>
        </p:grpSpPr>
        <p:sp>
          <p:nvSpPr>
            <p:cNvPr id="1539" name="Google Shape;1539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44"/>
          <p:cNvGrpSpPr/>
          <p:nvPr/>
        </p:nvGrpSpPr>
        <p:grpSpPr>
          <a:xfrm>
            <a:off x="8349192" y="3345430"/>
            <a:ext cx="76825" cy="76800"/>
            <a:chOff x="3104875" y="1099400"/>
            <a:chExt cx="76825" cy="76800"/>
          </a:xfrm>
        </p:grpSpPr>
        <p:sp>
          <p:nvSpPr>
            <p:cNvPr id="1542" name="Google Shape;1542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4" name="Google Shape;1544;p44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20579897">
            <a:off x="8024799" y="856656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44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113529" y="2885633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29;p44">
            <a:extLst>
              <a:ext uri="{FF2B5EF4-FFF2-40B4-BE49-F238E27FC236}">
                <a16:creationId xmlns:a16="http://schemas.microsoft.com/office/drawing/2014/main" id="{23431D98-671C-EFE4-8D14-C6B16AD1784A}"/>
              </a:ext>
            </a:extLst>
          </p:cNvPr>
          <p:cNvSpPr txBox="1">
            <a:spLocks/>
          </p:cNvSpPr>
          <p:nvPr/>
        </p:nvSpPr>
        <p:spPr>
          <a:xfrm>
            <a:off x="5226659" y="2410797"/>
            <a:ext cx="3625111" cy="71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 sz="1600" dirty="0" err="1"/>
              <a:t>Análise</a:t>
            </a:r>
            <a:r>
              <a:rPr lang="en" sz="1600" dirty="0"/>
              <a:t> </a:t>
            </a:r>
            <a:r>
              <a:rPr lang="en" sz="1600" dirty="0" err="1"/>
              <a:t>preditiva</a:t>
            </a:r>
            <a:r>
              <a:rPr lang="en" sz="1600" dirty="0"/>
              <a:t> e </a:t>
            </a:r>
            <a:r>
              <a:rPr lang="en" sz="1600" dirty="0" err="1"/>
              <a:t>resposta</a:t>
            </a:r>
            <a:r>
              <a:rPr lang="en" sz="1600" dirty="0"/>
              <a:t> </a:t>
            </a:r>
            <a:r>
              <a:rPr lang="en" sz="1600" dirty="0" err="1"/>
              <a:t>proativa</a:t>
            </a:r>
            <a:endParaRPr lang="pt-BR" sz="1600" dirty="0" err="1"/>
          </a:p>
        </p:txBody>
      </p:sp>
      <p:sp>
        <p:nvSpPr>
          <p:cNvPr id="18" name="Google Shape;1324;p39">
            <a:extLst>
              <a:ext uri="{FF2B5EF4-FFF2-40B4-BE49-F238E27FC236}">
                <a16:creationId xmlns:a16="http://schemas.microsoft.com/office/drawing/2014/main" id="{7FA68265-DF95-9FA9-0318-0E4DA2F51830}"/>
              </a:ext>
            </a:extLst>
          </p:cNvPr>
          <p:cNvSpPr/>
          <p:nvPr/>
        </p:nvSpPr>
        <p:spPr>
          <a:xfrm rot="5400000">
            <a:off x="6696482" y="1574134"/>
            <a:ext cx="850267" cy="807434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A531F2FA-C6F2-2C4B-982B-FA1B48A34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512" y="1741488"/>
            <a:ext cx="510897" cy="470729"/>
          </a:xfrm>
          <a:prstGeom prst="rect">
            <a:avLst/>
          </a:prstGeom>
        </p:spPr>
      </p:pic>
      <p:pic>
        <p:nvPicPr>
          <p:cNvPr id="19" name="Imagem 18" descr="Texto&#10;&#10;O conteúdo gerado por IA pode estar incorreto.">
            <a:extLst>
              <a:ext uri="{FF2B5EF4-FFF2-40B4-BE49-F238E27FC236}">
                <a16:creationId xmlns:a16="http://schemas.microsoft.com/office/drawing/2014/main" id="{AAD6B03C-A7EC-383E-70A5-27CCEA1EB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400" y="3192463"/>
            <a:ext cx="550603" cy="51540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05FFEDFE-7D7E-0A98-A0EE-5DD0BF6605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9648" y="1724554"/>
            <a:ext cx="494845" cy="5087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41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4" name="Google Shape;1414;p41"/>
          <p:cNvGrpSpPr/>
          <p:nvPr/>
        </p:nvGrpSpPr>
        <p:grpSpPr>
          <a:xfrm>
            <a:off x="4708267" y="1245244"/>
            <a:ext cx="76825" cy="76800"/>
            <a:chOff x="3104875" y="1099400"/>
            <a:chExt cx="76825" cy="76800"/>
          </a:xfrm>
        </p:grpSpPr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8" name="Google Shape;14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1526;p44">
            <a:extLst>
              <a:ext uri="{FF2B5EF4-FFF2-40B4-BE49-F238E27FC236}">
                <a16:creationId xmlns:a16="http://schemas.microsoft.com/office/drawing/2014/main" id="{A512A3B1-81AC-E6DF-6D91-7F9375DCA6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3661" y="2035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 dirty="0" err="1"/>
              <a:t>Principais</a:t>
            </a:r>
            <a:r>
              <a:rPr lang="en" sz="3200" dirty="0"/>
              <a:t> </a:t>
            </a:r>
            <a:r>
              <a:rPr lang="en" sz="3200" dirty="0" err="1"/>
              <a:t>Algoritmos</a:t>
            </a:r>
          </a:p>
        </p:txBody>
      </p:sp>
      <p:sp>
        <p:nvSpPr>
          <p:cNvPr id="5" name="Google Shape;1324;p39">
            <a:extLst>
              <a:ext uri="{FF2B5EF4-FFF2-40B4-BE49-F238E27FC236}">
                <a16:creationId xmlns:a16="http://schemas.microsoft.com/office/drawing/2014/main" id="{1AF4EDC8-DDC1-F45B-F3ED-74D8AD71F236}"/>
              </a:ext>
            </a:extLst>
          </p:cNvPr>
          <p:cNvSpPr/>
          <p:nvPr/>
        </p:nvSpPr>
        <p:spPr>
          <a:xfrm rot="5400000">
            <a:off x="2187410" y="1566411"/>
            <a:ext cx="850267" cy="807434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24;p39">
            <a:extLst>
              <a:ext uri="{FF2B5EF4-FFF2-40B4-BE49-F238E27FC236}">
                <a16:creationId xmlns:a16="http://schemas.microsoft.com/office/drawing/2014/main" id="{59577CA5-74AA-11B5-3829-6A02F26F598A}"/>
              </a:ext>
            </a:extLst>
          </p:cNvPr>
          <p:cNvSpPr/>
          <p:nvPr/>
        </p:nvSpPr>
        <p:spPr>
          <a:xfrm rot="5400000">
            <a:off x="4268799" y="3048078"/>
            <a:ext cx="850267" cy="807434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528;p44">
            <a:extLst>
              <a:ext uri="{FF2B5EF4-FFF2-40B4-BE49-F238E27FC236}">
                <a16:creationId xmlns:a16="http://schemas.microsoft.com/office/drawing/2014/main" id="{F03A4987-26FF-6428-F74F-0BB4BBD03A02}"/>
              </a:ext>
            </a:extLst>
          </p:cNvPr>
          <p:cNvSpPr txBox="1">
            <a:spLocks/>
          </p:cNvSpPr>
          <p:nvPr/>
        </p:nvSpPr>
        <p:spPr>
          <a:xfrm>
            <a:off x="3187032" y="3747232"/>
            <a:ext cx="3121690" cy="8452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600" dirty="0">
                <a:solidFill>
                  <a:schemeClr val="accent3"/>
                </a:solidFill>
                <a:latin typeface="Montserrat Black"/>
              </a:rPr>
              <a:t>(NLP) para </a:t>
            </a:r>
            <a:r>
              <a:rPr lang="en" sz="1600" dirty="0" err="1">
                <a:solidFill>
                  <a:schemeClr val="accent3"/>
                </a:solidFill>
                <a:latin typeface="Montserrat Black"/>
              </a:rPr>
              <a:t>análise</a:t>
            </a:r>
            <a:r>
              <a:rPr lang="en" sz="1600" dirty="0">
                <a:solidFill>
                  <a:schemeClr val="accent3"/>
                </a:solidFill>
                <a:latin typeface="Montserrat Black"/>
              </a:rPr>
              <a:t> de Phishing e Malware</a:t>
            </a:r>
            <a:endParaRPr lang="pt-BR" dirty="0">
              <a:solidFill>
                <a:schemeClr val="accent3"/>
              </a:solidFill>
              <a:latin typeface="Montserrat Black"/>
            </a:endParaRPr>
          </a:p>
        </p:txBody>
      </p:sp>
      <p:sp>
        <p:nvSpPr>
          <p:cNvPr id="11" name="Google Shape;1529;p44">
            <a:extLst>
              <a:ext uri="{FF2B5EF4-FFF2-40B4-BE49-F238E27FC236}">
                <a16:creationId xmlns:a16="http://schemas.microsoft.com/office/drawing/2014/main" id="{9DFACCDD-9F7F-DFCD-A1FE-5A629480E17A}"/>
              </a:ext>
            </a:extLst>
          </p:cNvPr>
          <p:cNvSpPr txBox="1">
            <a:spLocks/>
          </p:cNvSpPr>
          <p:nvPr/>
        </p:nvSpPr>
        <p:spPr>
          <a:xfrm>
            <a:off x="753055" y="2211719"/>
            <a:ext cx="3945568" cy="9038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600" dirty="0">
                <a:solidFill>
                  <a:schemeClr val="dk1"/>
                </a:solidFill>
                <a:latin typeface="Montserrat Black"/>
              </a:rPr>
              <a:t>Machine learning </a:t>
            </a:r>
            <a:r>
              <a:rPr lang="en" sz="1600" dirty="0" err="1">
                <a:solidFill>
                  <a:schemeClr val="dk1"/>
                </a:solidFill>
                <a:latin typeface="Montserrat Black"/>
              </a:rPr>
              <a:t>supervisionado</a:t>
            </a:r>
            <a:r>
              <a:rPr lang="en" sz="1600" dirty="0">
                <a:solidFill>
                  <a:schemeClr val="dk1"/>
                </a:solidFill>
                <a:latin typeface="Montserrat Black"/>
              </a:rPr>
              <a:t> e </a:t>
            </a:r>
            <a:r>
              <a:rPr lang="en" sz="1600" dirty="0" err="1">
                <a:solidFill>
                  <a:schemeClr val="dk1"/>
                </a:solidFill>
                <a:latin typeface="Montserrat Black"/>
              </a:rPr>
              <a:t>não</a:t>
            </a:r>
            <a:r>
              <a:rPr lang="en" sz="1600" dirty="0">
                <a:solidFill>
                  <a:schemeClr val="dk1"/>
                </a:solidFill>
                <a:latin typeface="Montserrat Black"/>
              </a:rPr>
              <a:t> </a:t>
            </a:r>
            <a:r>
              <a:rPr lang="en" sz="1600" dirty="0" err="1">
                <a:solidFill>
                  <a:schemeClr val="dk1"/>
                </a:solidFill>
                <a:latin typeface="Montserrat Black"/>
              </a:rPr>
              <a:t>supervisionado</a:t>
            </a:r>
            <a:endParaRPr lang="pt-BR" dirty="0" err="1">
              <a:solidFill>
                <a:schemeClr val="dk1"/>
              </a:solidFill>
              <a:latin typeface="Montserrat Black"/>
            </a:endParaRPr>
          </a:p>
        </p:txBody>
      </p:sp>
      <p:sp>
        <p:nvSpPr>
          <p:cNvPr id="13" name="Google Shape;1529;p44">
            <a:extLst>
              <a:ext uri="{FF2B5EF4-FFF2-40B4-BE49-F238E27FC236}">
                <a16:creationId xmlns:a16="http://schemas.microsoft.com/office/drawing/2014/main" id="{27B00EBC-E03D-F46B-01F0-374010953892}"/>
              </a:ext>
            </a:extLst>
          </p:cNvPr>
          <p:cNvSpPr txBox="1">
            <a:spLocks/>
          </p:cNvSpPr>
          <p:nvPr/>
        </p:nvSpPr>
        <p:spPr>
          <a:xfrm>
            <a:off x="5056754" y="2403074"/>
            <a:ext cx="3625111" cy="71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 sz="1600" dirty="0"/>
              <a:t>Redes neurais para </a:t>
            </a:r>
            <a:r>
              <a:rPr lang="en" sz="1600" dirty="0" err="1"/>
              <a:t>detecção</a:t>
            </a:r>
            <a:r>
              <a:rPr lang="en" sz="1600" dirty="0"/>
              <a:t> de </a:t>
            </a:r>
            <a:r>
              <a:rPr lang="en" sz="1600" dirty="0" err="1"/>
              <a:t>anomalias</a:t>
            </a:r>
            <a:endParaRPr lang="pt-BR" dirty="0" err="1"/>
          </a:p>
        </p:txBody>
      </p:sp>
      <p:sp>
        <p:nvSpPr>
          <p:cNvPr id="15" name="Google Shape;1324;p39">
            <a:extLst>
              <a:ext uri="{FF2B5EF4-FFF2-40B4-BE49-F238E27FC236}">
                <a16:creationId xmlns:a16="http://schemas.microsoft.com/office/drawing/2014/main" id="{AE541E8C-0CCC-F0B9-D3F8-36DA66ABF4B6}"/>
              </a:ext>
            </a:extLst>
          </p:cNvPr>
          <p:cNvSpPr/>
          <p:nvPr/>
        </p:nvSpPr>
        <p:spPr>
          <a:xfrm rot="5400000">
            <a:off x="6526577" y="1566411"/>
            <a:ext cx="850267" cy="807434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CCD37351-8AD4-3A90-A9B8-D354CAACE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2666" y="1696995"/>
            <a:ext cx="458222" cy="521558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8C6BDEC9-DF1B-6B64-DD75-181CDA2475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7837" y="1696995"/>
            <a:ext cx="531112" cy="544728"/>
          </a:xfrm>
          <a:prstGeom prst="rect">
            <a:avLst/>
          </a:prstGeom>
        </p:spPr>
      </p:pic>
      <p:pic>
        <p:nvPicPr>
          <p:cNvPr id="2" name="Imagem 1" descr="Texto&#10;&#10;O conteúdo gerado por IA pode estar incorreto.">
            <a:extLst>
              <a:ext uri="{FF2B5EF4-FFF2-40B4-BE49-F238E27FC236}">
                <a16:creationId xmlns:a16="http://schemas.microsoft.com/office/drawing/2014/main" id="{59221503-7A86-347D-13B7-539BF449A6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3956" y="3178351"/>
            <a:ext cx="565433" cy="529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AF4D112-4B1C-42BF-6A2C-31A8F4CD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/>
              <a:t>Aplicações Práticas da IA na </a:t>
            </a:r>
            <a:r>
              <a:rPr lang="pt-BR" b="1" err="1"/>
              <a:t>Cibersegurança</a:t>
            </a:r>
            <a:br>
              <a:rPr lang="pt-BR" b="1"/>
            </a:br>
            <a:endParaRPr lang="pt-BR"/>
          </a:p>
        </p:txBody>
      </p:sp>
      <p:sp>
        <p:nvSpPr>
          <p:cNvPr id="16" name="Google Shape;1873;p53">
            <a:extLst>
              <a:ext uri="{FF2B5EF4-FFF2-40B4-BE49-F238E27FC236}">
                <a16:creationId xmlns:a16="http://schemas.microsoft.com/office/drawing/2014/main" id="{7B157152-F8AA-CD3B-EC54-1C552A9A17B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2053" y="1847642"/>
            <a:ext cx="7499893" cy="2756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1" dirty="0"/>
              <a:t>Detecção de Malware e Vírus em Tempo Real: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dirty="0"/>
              <a:t>Páginas da web, e-mails e arquivos.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dirty="0"/>
              <a:t>Google (99,9%).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dirty="0"/>
              <a:t>Malwares ocultos em </a:t>
            </a:r>
            <a:r>
              <a:rPr lang="pt-BR" dirty="0" err="1"/>
              <a:t>PDFs</a:t>
            </a:r>
            <a:r>
              <a:rPr lang="pt-BR" dirty="0"/>
              <a:t> e imagens.</a:t>
            </a:r>
            <a:endParaRPr lang="pt-BR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1" dirty="0"/>
              <a:t>Prevenção Contra Ataques de </a:t>
            </a:r>
            <a:r>
              <a:rPr lang="pt-BR" b="1" dirty="0" err="1"/>
              <a:t>Phishing</a:t>
            </a:r>
            <a:r>
              <a:rPr lang="pt-BR" b="1" dirty="0"/>
              <a:t> e Engenharia Social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dirty="0"/>
              <a:t>E-mails, sites e comunicações suspeitas.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dirty="0"/>
              <a:t>Microsoft e </a:t>
            </a:r>
            <a:r>
              <a:rPr lang="pt-BR" dirty="0" err="1"/>
              <a:t>OpenAI</a:t>
            </a:r>
            <a:r>
              <a:rPr lang="pt-BR" dirty="0"/>
              <a:t>(</a:t>
            </a:r>
            <a:r>
              <a:rPr lang="pt-BR" dirty="0" err="1"/>
              <a:t>Deepfake</a:t>
            </a:r>
            <a:r>
              <a:rPr lang="pt-BR" dirty="0"/>
              <a:t>).</a:t>
            </a:r>
            <a:endParaRPr lang="pt-BR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1" dirty="0"/>
              <a:t>Monitoramento e Resposta a Incidentes Cibernético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dirty="0"/>
              <a:t>Comportamento dos usuários(UEBA) e redes.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dirty="0" err="1"/>
              <a:t>Darktrace</a:t>
            </a:r>
            <a:r>
              <a:rPr lang="pt-BR" dirty="0"/>
              <a:t>(Ataques de </a:t>
            </a:r>
            <a:r>
              <a:rPr lang="pt-BR" dirty="0" err="1"/>
              <a:t>ransomware</a:t>
            </a:r>
            <a:r>
              <a:rPr lang="pt-BR" dirty="0"/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dirty="0"/>
              <a:t>Ataques internos</a:t>
            </a:r>
            <a:endParaRPr lang="pt-BR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1" dirty="0" err="1"/>
              <a:t>Ánalise</a:t>
            </a:r>
            <a:r>
              <a:rPr lang="pt-BR" b="1" dirty="0"/>
              <a:t> de grandes volumes de dados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BR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1542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AF4D112-4B1C-42BF-6A2C-31A8F4CD0C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16479" y="1062264"/>
            <a:ext cx="7927521" cy="573088"/>
          </a:xfrm>
        </p:spPr>
        <p:txBody>
          <a:bodyPr/>
          <a:lstStyle/>
          <a:p>
            <a:r>
              <a:rPr lang="pt-BR" b="1"/>
              <a:t>Benefícios da IA na </a:t>
            </a:r>
            <a:r>
              <a:rPr lang="pt-BR" b="1" err="1"/>
              <a:t>Cibersegurança</a:t>
            </a:r>
            <a:br>
              <a:rPr lang="pt-BR" b="1"/>
            </a:br>
            <a:br>
              <a:rPr lang="pt-BR" b="1"/>
            </a:br>
            <a:endParaRPr lang="pt-BR"/>
          </a:p>
        </p:txBody>
      </p:sp>
      <p:sp>
        <p:nvSpPr>
          <p:cNvPr id="16" name="Google Shape;1873;p53">
            <a:extLst>
              <a:ext uri="{FF2B5EF4-FFF2-40B4-BE49-F238E27FC236}">
                <a16:creationId xmlns:a16="http://schemas.microsoft.com/office/drawing/2014/main" id="{7B157152-F8AA-CD3B-EC54-1C552A9A17B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820635" y="2681742"/>
            <a:ext cx="4335236" cy="1065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/>
              <a:t>Resposta Rápida a Ameaças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/>
              <a:t>Redução de Falsos Positivos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/>
              <a:t>Adaptabilidade a Novas Ameaças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/>
              <a:t>Redução de custos operacionais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sz="160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BR" sz="160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BR" sz="1600" b="1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sz="160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222947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8299DE-412B-9D96-3101-0EB69958F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/>
              <a:t>Casos Reais e Tendências Futuras</a:t>
            </a:r>
            <a:br>
              <a:rPr lang="pt-BR" b="1"/>
            </a:br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8AEDCF-16D3-5693-7A7F-BDEC8630F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2146" y="2094734"/>
            <a:ext cx="2505600" cy="11193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/>
              <a:t>IA </a:t>
            </a:r>
            <a:r>
              <a:rPr lang="pt-BR" err="1"/>
              <a:t>vs</a:t>
            </a:r>
            <a:r>
              <a:rPr lang="pt-BR"/>
              <a:t> IA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/>
              <a:t>Segurança em Infraestruturas Críticas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83265BA-707C-8AC9-73D7-709F3B2CDF5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436256" y="2094757"/>
            <a:ext cx="2505600" cy="11157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/>
              <a:t>Facebook(Meta)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/>
              <a:t>Tesla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/>
              <a:t>Apple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84E8333E-34CF-ED56-96BF-FE9A45784BBE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202146" y="1637557"/>
            <a:ext cx="2505600" cy="457200"/>
          </a:xfrm>
        </p:spPr>
        <p:txBody>
          <a:bodyPr/>
          <a:lstStyle/>
          <a:p>
            <a:pPr algn="l"/>
            <a:r>
              <a:rPr lang="pt-BR"/>
              <a:t>Tendencias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495FA6ED-CFD6-6DA3-2B45-154C27CD55B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436256" y="1637601"/>
            <a:ext cx="2505600" cy="457200"/>
          </a:xfrm>
        </p:spPr>
        <p:txBody>
          <a:bodyPr/>
          <a:lstStyle/>
          <a:p>
            <a:pPr algn="l"/>
            <a:r>
              <a:rPr lang="pt-BR"/>
              <a:t>Casos atuais</a:t>
            </a:r>
          </a:p>
        </p:txBody>
      </p:sp>
    </p:spTree>
    <p:extLst>
      <p:ext uri="{BB962C8B-B14F-4D97-AF65-F5344CB8AC3E}">
        <p14:creationId xmlns:p14="http://schemas.microsoft.com/office/powerpoint/2010/main" val="460246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480111" y="2172572"/>
            <a:ext cx="7816514" cy="13780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dirty="0"/>
              <a:t>Zero Trust:</a:t>
            </a:r>
            <a:r>
              <a:rPr lang="pt-BR" sz="3800" dirty="0"/>
              <a:t> Um Novo Paradigma de Segurança</a:t>
            </a:r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834926" y="3986886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6151332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835</Words>
  <Application>Microsoft Office PowerPoint</Application>
  <PresentationFormat>Apresentação na tela (16:9)</PresentationFormat>
  <Paragraphs>144</Paragraphs>
  <Slides>18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Arial</vt:lpstr>
      <vt:lpstr>Montserrat Black</vt:lpstr>
      <vt:lpstr>Nunito Light</vt:lpstr>
      <vt:lpstr>Montserrat</vt:lpstr>
      <vt:lpstr>Bebas Neue</vt:lpstr>
      <vt:lpstr>Anaheim</vt:lpstr>
      <vt:lpstr>Artificial Intelligence (AI) Technology Consulting by Slidesgo</vt:lpstr>
      <vt:lpstr>Segurança cibernética baseada em (AI) e Zero Trust</vt:lpstr>
      <vt:lpstr>Segurança Cibernética e IA</vt:lpstr>
      <vt:lpstr>Definição e aplicação</vt:lpstr>
      <vt:lpstr>O Papel da I.A na Segurança Cibernética</vt:lpstr>
      <vt:lpstr>Principais Algoritmos</vt:lpstr>
      <vt:lpstr>Aplicações Práticas da IA na Cibersegurança </vt:lpstr>
      <vt:lpstr>Benefícios da IA na Cibersegurança  </vt:lpstr>
      <vt:lpstr>Casos Reais e Tendências Futuras </vt:lpstr>
      <vt:lpstr>Zero Trust: Um Novo Paradigma de Segurança</vt:lpstr>
      <vt:lpstr>Introdução ao Zero Trust</vt:lpstr>
      <vt:lpstr>Princípios fundamentais</vt:lpstr>
      <vt:lpstr>Como Zero Trust funciona?</vt:lpstr>
      <vt:lpstr>Benefícios do Zero Trust</vt:lpstr>
      <vt:lpstr>Como Implementar o Zero Trust?</vt:lpstr>
      <vt:lpstr>Zero Trust e Inteligência Artificial</vt:lpstr>
      <vt:lpstr>Desafios e Considerações do Zero Trust?</vt:lpstr>
      <vt:lpstr>Conclusão:</vt:lpstr>
      <vt:lpstr>Fontes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(AI) PROJECT PROPOSAL</dc:title>
  <cp:lastModifiedBy>Davi De Siqueira Cavalcante</cp:lastModifiedBy>
  <cp:revision>361</cp:revision>
  <dcterms:modified xsi:type="dcterms:W3CDTF">2025-02-27T02:21:02Z</dcterms:modified>
</cp:coreProperties>
</file>